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media/image1.png" ContentType="image/png"/>
  <Override PartName="/ppt/media/image3.png" ContentType="image/png"/>
  <Override PartName="/ppt/media/image4.png" ContentType="image/png"/>
  <Override PartName="/ppt/media/image12.png" ContentType="image/png"/>
  <Override PartName="/ppt/media/image5.png" ContentType="image/png"/>
  <Override PartName="/ppt/media/image13.png" ContentType="image/png"/>
  <Override PartName="/ppt/media/image6.png" ContentType="image/png"/>
  <Override PartName="/ppt/media/image14.png" ContentType="image/png"/>
  <Override PartName="/ppt/media/image7.png" ContentType="image/png"/>
  <Override PartName="/ppt/media/image15.png" ContentType="image/png"/>
  <Override PartName="/ppt/media/image8.png" ContentType="image/png"/>
  <Override PartName="/ppt/media/image10.png" ContentType="image/png"/>
  <Override PartName="/ppt/media/image2.png" ContentType="image/png"/>
  <Override PartName="/ppt/media/image21.jpeg" ContentType="image/jpeg"/>
  <Override PartName="/ppt/media/image9.png" ContentType="image/png"/>
  <Override PartName="/ppt/media/image17.png" ContentType="image/png"/>
  <Override PartName="/ppt/media/image11.jpeg" ContentType="image/jpeg"/>
  <Override PartName="/ppt/media/image16.jpeg" ContentType="image/jpeg"/>
  <Override PartName="/ppt/media/image18.png" ContentType="image/png"/>
  <Override PartName="/ppt/media/image20.png" ContentType="image/png"/>
  <Override PartName="/ppt/media/image19.png" ContentType="image/png"/>
  <Override PartName="/ppt/media/image22.png" ContentType="image/png"/>
  <Override PartName="/ppt/slides/slide1.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5.xml" ContentType="application/vnd.openxmlformats-officedocument.presentationml.slide+xml"/>
  <Override PartName="/ppt/slides/_rels/slide14.xml.rels" ContentType="application/vnd.openxmlformats-package.relationships+xml"/>
  <Override PartName="/ppt/slides/_rels/slide13.xml.rels" ContentType="application/vnd.openxmlformats-package.relationships+xml"/>
  <Override PartName="/ppt/slides/_rels/slide9.xml.rels" ContentType="application/vnd.openxmlformats-package.relationships+xml"/>
  <Override PartName="/ppt/slides/_rels/slide12.xml.rels" ContentType="application/vnd.openxmlformats-package.relationships+xml"/>
  <Override PartName="/ppt/slides/_rels/slide8.xml.rels" ContentType="application/vnd.openxmlformats-package.relationships+xml"/>
  <Override PartName="/ppt/slides/_rels/slide11.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1.xml.rels" ContentType="application/vnd.openxmlformats-package.relationships+xml"/>
  <Override PartName="/ppt/slides/slide13.xml" ContentType="application/vnd.openxmlformats-officedocument.presentationml.slide+xml"/>
  <Override PartName="/ppt/slides/slide6.xml" ContentType="application/vnd.openxmlformats-officedocument.presentationml.slide+xml"/>
  <Override PartName="/ppt/slides/slide1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presProps" Target="presProps.xml"/>
</Relationships>
</file>

<file path=ppt/media/image1.png>
</file>

<file path=ppt/media/image10.png>
</file>

<file path=ppt/media/image11.jpe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jpe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sldNum" idx="1"/>
          </p:nvPr>
        </p:nvSpPr>
        <p:spPr/>
        <p:txBody>
          <a:bodyPr/>
          <a:p>
            <a:fld id="{FE448036-A319-4E0C-9D88-A1AD8B6DBFD2}" type="slidenum">
              <a:t>&lt;#&gt;</a:t>
            </a:fld>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and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sldNum" idx="2"/>
          </p:nvPr>
        </p:nvSpPr>
        <p:spPr/>
        <p:txBody>
          <a:bodyPr/>
          <a:p>
            <a:fld id="{9B0ED670-BCF4-47BF-AA95-88338F38D994}" type="slidenum">
              <a:t>&lt;#&gt;</a:t>
            </a:fld>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Section Header">
    <p:spTree>
      <p:nvGrpSpPr>
        <p:cNvPr id="1" name=""/>
        <p:cNvGrpSpPr/>
        <p:nvPr/>
      </p:nvGrpSpPr>
      <p:grpSpPr>
        <a:xfrm>
          <a:off x="0" y="0"/>
          <a:ext cx="0" cy="0"/>
          <a:chOff x="0" y="0"/>
          <a:chExt cx="0" cy="0"/>
        </a:xfrm>
      </p:grpSpPr>
      <p:sp>
        <p:nvSpPr>
          <p:cNvPr id="1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4"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sldNum" idx="3"/>
          </p:nvPr>
        </p:nvSpPr>
        <p:spPr/>
        <p:txBody>
          <a:bodyPr/>
          <a:p>
            <a:fld id="{FBB25EC7-2F16-4444-89E6-A3DEECE00470}" type="slidenum">
              <a:t>&lt;#&gt;</a:t>
            </a:fld>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wo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sldNum" idx="4"/>
          </p:nvPr>
        </p:nvSpPr>
        <p:spPr/>
        <p:txBody>
          <a:bodyPr/>
          <a:p>
            <a:fld id="{61006F03-7F29-4D9B-A18A-AA9D18F2C0BA}" type="slidenum">
              <a:t>&lt;#&gt;</a:t>
            </a:fld>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Comparison">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2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sldNum" idx="5"/>
          </p:nvPr>
        </p:nvSpPr>
        <p:spPr/>
        <p:txBody>
          <a:bodyPr/>
          <a:p>
            <a:fld id="{C58C4618-15CD-46F4-93A0-8F8ADACCC009}" type="slidenum">
              <a:t>&lt;#&gt;</a:t>
            </a:fld>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Only">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2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sldNum" idx="6"/>
          </p:nvPr>
        </p:nvSpPr>
        <p:spPr/>
        <p:txBody>
          <a:bodyPr/>
          <a:p>
            <a:fld id="{15CBD56C-0432-4A39-BE2F-EFB9F51C4389}" type="slidenum">
              <a:t>&lt;#&gt;</a:t>
            </a:fld>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Blank">
    <p:spTree>
      <p:nvGrpSpPr>
        <p:cNvPr id="1" name=""/>
        <p:cNvGrpSpPr/>
        <p:nvPr/>
      </p:nvGrpSpPr>
      <p:grpSpPr>
        <a:xfrm>
          <a:off x="0" y="0"/>
          <a:ext cx="0" cy="0"/>
          <a:chOff x="0" y="0"/>
          <a:chExt cx="0" cy="0"/>
        </a:xfrm>
      </p:grpSpPr>
      <p:sp>
        <p:nvSpPr>
          <p:cNvPr id="3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34"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sldNum" idx="7"/>
          </p:nvPr>
        </p:nvSpPr>
        <p:spPr/>
        <p:txBody>
          <a:bodyPr/>
          <a:p>
            <a:fld id="{8C1D7842-E2F4-4DFD-B4D1-5B988419138E}" type="slidenum">
              <a:t>&lt;#&gt;</a:t>
            </a:fld>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Content with Caption">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40"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sldNum" idx="8"/>
          </p:nvPr>
        </p:nvSpPr>
        <p:spPr/>
        <p:txBody>
          <a:bodyPr/>
          <a:p>
            <a:fld id="{AFDE0F74-3DD1-4EB5-84A5-8E41AFC70A05}" type="slidenum">
              <a:t>&lt;#&gt;</a:t>
            </a:fld>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Picture with Caption">
    <p:spTree>
      <p:nvGrpSpPr>
        <p:cNvPr id="1" name=""/>
        <p:cNvGrpSpPr/>
        <p:nvPr/>
      </p:nvGrpSpPr>
      <p:grpSpPr>
        <a:xfrm>
          <a:off x="0" y="0"/>
          <a:ext cx="0" cy="0"/>
          <a:chOff x="0" y="0"/>
          <a:chExt cx="0" cy="0"/>
        </a:xfrm>
      </p:grpSpPr>
      <p:sp>
        <p:nvSpPr>
          <p:cNvPr id="4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4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sldNum" idx="9"/>
          </p:nvPr>
        </p:nvSpPr>
        <p:spPr/>
        <p:txBody>
          <a:bodyPr/>
          <a:p>
            <a:fld id="{3A6235AD-18F9-4004-8AEB-36D177409D14}" type="slidenum">
              <a:t>&lt;#&gt;</a:t>
            </a:fld>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a:noFill/>
          <a:ln w="12600">
            <a:noFill/>
          </a:ln>
        </p:spPr>
        <p:txBody>
          <a:bodyPr lIns="45720" rIns="45720" tIns="45000" bIns="45000" anchor="b">
            <a:noAutofit/>
          </a:bodyPr>
          <a:p>
            <a:pPr indent="0" algn="ctr" defTabSz="914400">
              <a:lnSpc>
                <a:spcPct val="90000"/>
              </a:lnSpc>
              <a:buNone/>
              <a:tabLst>
                <a:tab algn="l" pos="0"/>
              </a:tabLst>
            </a:pPr>
            <a:r>
              <a:rPr b="0" lang="en-US" sz="6000" spc="-1" strike="noStrike">
                <a:solidFill>
                  <a:srgbClr val="000000"/>
                </a:solidFill>
                <a:latin typeface="Calibri Light"/>
                <a:ea typeface="Calibri Light"/>
              </a:rPr>
              <a:t>Title Text</a:t>
            </a:r>
            <a:endParaRPr b="0" lang="en-US" sz="6000" spc="-1" strike="noStrike">
              <a:solidFill>
                <a:srgbClr val="000000"/>
              </a:solidFill>
              <a:latin typeface="Calibri"/>
            </a:endParaRPr>
          </a:p>
        </p:txBody>
      </p:sp>
      <p:sp>
        <p:nvSpPr>
          <p:cNvPr id="1" name="PlaceHolder 2"/>
          <p:cNvSpPr>
            <a:spLocks noGrp="1"/>
          </p:cNvSpPr>
          <p:nvPr>
            <p:ph type="body"/>
          </p:nvPr>
        </p:nvSpPr>
        <p:spPr>
          <a:xfrm>
            <a:off x="1523880" y="3602160"/>
            <a:ext cx="9143640" cy="1655280"/>
          </a:xfrm>
          <a:prstGeom prst="rect">
            <a:avLst/>
          </a:prstGeom>
          <a:noFill/>
          <a:ln w="12600">
            <a:noFill/>
          </a:ln>
        </p:spPr>
        <p:txBody>
          <a:bodyPr lIns="45720" rIns="45720" tIns="45000" bIns="45000" anchor="t">
            <a:noAutofit/>
          </a:bodyPr>
          <a:p>
            <a:pPr indent="0" algn="ctr" defTabSz="914400">
              <a:lnSpc>
                <a:spcPct val="90000"/>
              </a:lnSpc>
              <a:spcBef>
                <a:spcPts val="1001"/>
              </a:spcBef>
              <a:buNone/>
              <a:tabLst>
                <a:tab algn="l" pos="0"/>
              </a:tabLst>
            </a:pPr>
            <a:r>
              <a:rPr b="0" lang="en-US" sz="2400" spc="-1" strike="noStrike">
                <a:solidFill>
                  <a:srgbClr val="000000"/>
                </a:solidFill>
                <a:latin typeface="Calibri"/>
                <a:ea typeface="Calibri"/>
              </a:rPr>
              <a:t>Body Level One</a:t>
            </a:r>
            <a:endParaRPr b="0" lang="en-US" sz="2400" spc="-1" strike="noStrike">
              <a:solidFill>
                <a:srgbClr val="000000"/>
              </a:solidFill>
              <a:latin typeface="Calibri"/>
            </a:endParaRPr>
          </a:p>
          <a:p>
            <a:pPr indent="0" algn="ctr" defTabSz="914400">
              <a:lnSpc>
                <a:spcPct val="90000"/>
              </a:lnSpc>
              <a:spcBef>
                <a:spcPts val="1001"/>
              </a:spcBef>
              <a:buNone/>
              <a:tabLst>
                <a:tab algn="l" pos="0"/>
              </a:tabLst>
            </a:pPr>
            <a:r>
              <a:rPr b="0" lang="en-US" sz="2400" spc="-1" strike="noStrike">
                <a:solidFill>
                  <a:srgbClr val="000000"/>
                </a:solidFill>
                <a:latin typeface="Calibri"/>
                <a:ea typeface="Calibri"/>
              </a:rPr>
              <a:t>Body Level Two</a:t>
            </a:r>
            <a:endParaRPr b="0" lang="en-US" sz="2400" spc="-1" strike="noStrike">
              <a:solidFill>
                <a:srgbClr val="000000"/>
              </a:solidFill>
              <a:latin typeface="Calibri"/>
            </a:endParaRPr>
          </a:p>
          <a:p>
            <a:pPr indent="0" algn="ctr" defTabSz="914400">
              <a:lnSpc>
                <a:spcPct val="90000"/>
              </a:lnSpc>
              <a:spcBef>
                <a:spcPts val="1001"/>
              </a:spcBef>
              <a:buNone/>
              <a:tabLst>
                <a:tab algn="l" pos="0"/>
              </a:tabLst>
            </a:pPr>
            <a:r>
              <a:rPr b="0" lang="en-US" sz="2400" spc="-1" strike="noStrike">
                <a:solidFill>
                  <a:srgbClr val="000000"/>
                </a:solidFill>
                <a:latin typeface="Calibri"/>
                <a:ea typeface="Calibri"/>
              </a:rPr>
              <a:t>Body Level Three</a:t>
            </a:r>
            <a:endParaRPr b="0" lang="en-US" sz="2400" spc="-1" strike="noStrike">
              <a:solidFill>
                <a:srgbClr val="000000"/>
              </a:solidFill>
              <a:latin typeface="Calibri"/>
            </a:endParaRPr>
          </a:p>
          <a:p>
            <a:pPr indent="0" algn="ctr" defTabSz="914400">
              <a:lnSpc>
                <a:spcPct val="90000"/>
              </a:lnSpc>
              <a:spcBef>
                <a:spcPts val="1001"/>
              </a:spcBef>
              <a:buNone/>
              <a:tabLst>
                <a:tab algn="l" pos="0"/>
              </a:tabLst>
            </a:pPr>
            <a:r>
              <a:rPr b="0" lang="en-US" sz="2400" spc="-1" strike="noStrike">
                <a:solidFill>
                  <a:srgbClr val="000000"/>
                </a:solidFill>
                <a:latin typeface="Calibri"/>
                <a:ea typeface="Calibri"/>
              </a:rPr>
              <a:t>Body Level Four</a:t>
            </a:r>
            <a:endParaRPr b="0" lang="en-US" sz="2400" spc="-1" strike="noStrike">
              <a:solidFill>
                <a:srgbClr val="000000"/>
              </a:solidFill>
              <a:latin typeface="Calibri"/>
            </a:endParaRPr>
          </a:p>
          <a:p>
            <a:pPr indent="0" algn="ctr" defTabSz="914400">
              <a:lnSpc>
                <a:spcPct val="90000"/>
              </a:lnSpc>
              <a:spcBef>
                <a:spcPts val="1001"/>
              </a:spcBef>
              <a:buNone/>
              <a:tabLst>
                <a:tab algn="l" pos="0"/>
              </a:tabLst>
            </a:pPr>
            <a:r>
              <a:rPr b="0" lang="en-US" sz="2400" spc="-1" strike="noStrike">
                <a:solidFill>
                  <a:srgbClr val="000000"/>
                </a:solidFill>
                <a:latin typeface="Calibri"/>
                <a:ea typeface="Calibri"/>
              </a:rPr>
              <a:t>Body Level Five</a:t>
            </a:r>
            <a:endParaRPr b="0" lang="en-US" sz="2400" spc="-1" strike="noStrike">
              <a:solidFill>
                <a:srgbClr val="000000"/>
              </a:solidFill>
              <a:latin typeface="Calibri"/>
            </a:endParaRPr>
          </a:p>
        </p:txBody>
      </p:sp>
      <p:sp>
        <p:nvSpPr>
          <p:cNvPr id="2" name="PlaceHolder 3"/>
          <p:cNvSpPr>
            <a:spLocks noGrp="1"/>
          </p:cNvSpPr>
          <p:nvPr>
            <p:ph type="sldNum" idx="1"/>
          </p:nvPr>
        </p:nvSpPr>
        <p:spPr>
          <a:xfrm>
            <a:off x="11095200" y="6414840"/>
            <a:ext cx="258120" cy="248040"/>
          </a:xfrm>
          <a:prstGeom prst="rect">
            <a:avLst/>
          </a:prstGeom>
          <a:noFill/>
          <a:ln w="12600">
            <a:noFill/>
          </a:ln>
        </p:spPr>
        <p:txBody>
          <a:bodyPr lIns="45720" rIns="45720" tIns="45000" bIns="45000" anchor="ctr">
            <a:noAutofit/>
          </a:bodyPr>
          <a:lstStyle>
            <a:lvl1pPr indent="0" algn="r" defTabSz="914400">
              <a:lnSpc>
                <a:spcPct val="100000"/>
              </a:lnSpc>
              <a:buNone/>
              <a:tabLst>
                <a:tab algn="l" pos="0"/>
              </a:tabLst>
              <a:defRPr b="0" lang="en-US" sz="1200" spc="-1" strike="noStrike">
                <a:solidFill>
                  <a:srgbClr val="888888"/>
                </a:solidFill>
                <a:latin typeface="Calibri"/>
                <a:ea typeface="Calibri"/>
              </a:defRPr>
            </a:lvl1pPr>
          </a:lstStyle>
          <a:p>
            <a:pPr indent="0" algn="r" defTabSz="914400">
              <a:lnSpc>
                <a:spcPct val="100000"/>
              </a:lnSpc>
              <a:buNone/>
              <a:tabLst>
                <a:tab algn="l" pos="0"/>
              </a:tabLst>
            </a:pPr>
            <a:fld id="{BC3DA169-4BB7-45F0-9BE8-6E36A8D2EBB0}" type="slidenum">
              <a:rPr b="0" lang="en-US" sz="1200" spc="-1" strike="noStrike">
                <a:solidFill>
                  <a:srgbClr val="888888"/>
                </a:solidFill>
                <a:latin typeface="Calibri"/>
                <a:ea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12600">
            <a:noFill/>
          </a:ln>
        </p:spPr>
        <p:txBody>
          <a:bodyPr lIns="45720" rIns="45720" tIns="45000" bIns="45000" anchor="ctr">
            <a:noAutofit/>
          </a:bodyPr>
          <a:p>
            <a:pPr indent="0" defTabSz="914400">
              <a:lnSpc>
                <a:spcPct val="90000"/>
              </a:lnSpc>
              <a:buNone/>
              <a:tabLst>
                <a:tab algn="l" pos="0"/>
              </a:tabLst>
            </a:pPr>
            <a:r>
              <a:rPr b="0" lang="en-US" sz="4400" spc="-1" strike="noStrike">
                <a:solidFill>
                  <a:srgbClr val="000000"/>
                </a:solidFill>
                <a:latin typeface="Calibri Light"/>
                <a:ea typeface="Calibri Light"/>
              </a:rPr>
              <a:t>Title Text</a:t>
            </a:r>
            <a:endParaRPr b="0" lang="en-US" sz="4400" spc="-1" strike="noStrike">
              <a:solidFill>
                <a:srgbClr val="000000"/>
              </a:solidFill>
              <a:latin typeface="Calibri"/>
            </a:endParaRPr>
          </a:p>
        </p:txBody>
      </p:sp>
      <p:sp>
        <p:nvSpPr>
          <p:cNvPr id="6" name="PlaceHolder 2"/>
          <p:cNvSpPr>
            <a:spLocks noGrp="1"/>
          </p:cNvSpPr>
          <p:nvPr>
            <p:ph type="body"/>
          </p:nvPr>
        </p:nvSpPr>
        <p:spPr>
          <a:xfrm>
            <a:off x="838080" y="1825560"/>
            <a:ext cx="10515240" cy="4350960"/>
          </a:xfrm>
          <a:prstGeom prst="rect">
            <a:avLst/>
          </a:prstGeom>
          <a:noFill/>
          <a:ln w="12600">
            <a:noFill/>
          </a:ln>
        </p:spPr>
        <p:txBody>
          <a:bodyPr lIns="45720" rIns="45720" tIns="45000" bIns="45000" anchor="t">
            <a:noAutofit/>
          </a:bodyPr>
          <a:p>
            <a:pPr marL="228600" indent="-228600" defTabSz="914400">
              <a:lnSpc>
                <a:spcPct val="90000"/>
              </a:lnSpc>
              <a:spcBef>
                <a:spcPts val="1001"/>
              </a:spcBef>
              <a:buClr>
                <a:srgbClr val="000000"/>
              </a:buClr>
              <a:buFont typeface="Arial"/>
              <a:buChar char="•"/>
            </a:pPr>
            <a:r>
              <a:rPr b="0" lang="en-US" sz="2800" spc="-1" strike="noStrike">
                <a:solidFill>
                  <a:srgbClr val="000000"/>
                </a:solidFill>
                <a:latin typeface="Calibri"/>
                <a:ea typeface="Calibri"/>
              </a:rPr>
              <a:t>Body Level One</a:t>
            </a:r>
            <a:endParaRPr b="0" lang="en-US" sz="2800" spc="-1" strike="noStrike">
              <a:solidFill>
                <a:srgbClr val="000000"/>
              </a:solidFill>
              <a:latin typeface="Calibri"/>
            </a:endParaRPr>
          </a:p>
          <a:p>
            <a:pPr lvl="1" marL="723960" indent="-266760" defTabSz="914400">
              <a:lnSpc>
                <a:spcPct val="90000"/>
              </a:lnSpc>
              <a:spcBef>
                <a:spcPts val="1001"/>
              </a:spcBef>
              <a:buClr>
                <a:srgbClr val="000000"/>
              </a:buClr>
              <a:buFont typeface="Arial"/>
              <a:buChar char="•"/>
            </a:pPr>
            <a:r>
              <a:rPr b="0" lang="en-US" sz="2800" spc="-1" strike="noStrike">
                <a:solidFill>
                  <a:srgbClr val="000000"/>
                </a:solidFill>
                <a:latin typeface="Calibri"/>
                <a:ea typeface="Calibri"/>
              </a:rPr>
              <a:t>Body Level Two</a:t>
            </a:r>
            <a:endParaRPr b="0" lang="en-US" sz="2800" spc="-1" strike="noStrike">
              <a:solidFill>
                <a:srgbClr val="000000"/>
              </a:solidFill>
              <a:latin typeface="Calibri"/>
            </a:endParaRPr>
          </a:p>
          <a:p>
            <a:pPr lvl="2" marL="1234440" indent="-320040" defTabSz="914400">
              <a:lnSpc>
                <a:spcPct val="90000"/>
              </a:lnSpc>
              <a:spcBef>
                <a:spcPts val="1001"/>
              </a:spcBef>
              <a:buClr>
                <a:srgbClr val="000000"/>
              </a:buClr>
              <a:buFont typeface="Arial"/>
              <a:buChar char="•"/>
            </a:pPr>
            <a:r>
              <a:rPr b="0" lang="en-US" sz="2800" spc="-1" strike="noStrike">
                <a:solidFill>
                  <a:srgbClr val="000000"/>
                </a:solidFill>
                <a:latin typeface="Calibri"/>
                <a:ea typeface="Calibri"/>
              </a:rPr>
              <a:t>Body Level Three</a:t>
            </a:r>
            <a:endParaRPr b="0" lang="en-US" sz="2800" spc="-1" strike="noStrike">
              <a:solidFill>
                <a:srgbClr val="000000"/>
              </a:solidFill>
              <a:latin typeface="Calibri"/>
            </a:endParaRPr>
          </a:p>
          <a:p>
            <a:pPr lvl="3" marL="1727280" indent="-355680" defTabSz="914400">
              <a:lnSpc>
                <a:spcPct val="90000"/>
              </a:lnSpc>
              <a:spcBef>
                <a:spcPts val="1001"/>
              </a:spcBef>
              <a:buClr>
                <a:srgbClr val="000000"/>
              </a:buClr>
              <a:buFont typeface="Arial"/>
              <a:buChar char="•"/>
            </a:pPr>
            <a:r>
              <a:rPr b="0" lang="en-US" sz="2800" spc="-1" strike="noStrike">
                <a:solidFill>
                  <a:srgbClr val="000000"/>
                </a:solidFill>
                <a:latin typeface="Calibri"/>
                <a:ea typeface="Calibri"/>
              </a:rPr>
              <a:t>Body Level Four</a:t>
            </a:r>
            <a:endParaRPr b="0" lang="en-US" sz="2800" spc="-1" strike="noStrike">
              <a:solidFill>
                <a:srgbClr val="000000"/>
              </a:solidFill>
              <a:latin typeface="Calibri"/>
            </a:endParaRPr>
          </a:p>
          <a:p>
            <a:pPr lvl="4" marL="2184480" indent="-355680" defTabSz="914400">
              <a:lnSpc>
                <a:spcPct val="90000"/>
              </a:lnSpc>
              <a:spcBef>
                <a:spcPts val="1001"/>
              </a:spcBef>
              <a:buClr>
                <a:srgbClr val="000000"/>
              </a:buClr>
              <a:buFont typeface="Arial"/>
              <a:buChar char="•"/>
            </a:pPr>
            <a:r>
              <a:rPr b="0" lang="en-US" sz="2800" spc="-1" strike="noStrike">
                <a:solidFill>
                  <a:srgbClr val="000000"/>
                </a:solidFill>
                <a:latin typeface="Calibri"/>
                <a:ea typeface="Calibri"/>
              </a:rPr>
              <a:t>Body Level Five</a:t>
            </a:r>
            <a:endParaRPr b="0" lang="en-US" sz="2800" spc="-1" strike="noStrike">
              <a:solidFill>
                <a:srgbClr val="000000"/>
              </a:solidFill>
              <a:latin typeface="Calibri"/>
            </a:endParaRPr>
          </a:p>
        </p:txBody>
      </p:sp>
      <p:sp>
        <p:nvSpPr>
          <p:cNvPr id="7" name="PlaceHolder 3"/>
          <p:cNvSpPr>
            <a:spLocks noGrp="1"/>
          </p:cNvSpPr>
          <p:nvPr>
            <p:ph type="sldNum" idx="2"/>
          </p:nvPr>
        </p:nvSpPr>
        <p:spPr>
          <a:xfrm>
            <a:off x="11095200" y="6414840"/>
            <a:ext cx="258120" cy="248040"/>
          </a:xfrm>
          <a:prstGeom prst="rect">
            <a:avLst/>
          </a:prstGeom>
          <a:noFill/>
          <a:ln w="12600">
            <a:noFill/>
          </a:ln>
        </p:spPr>
        <p:txBody>
          <a:bodyPr lIns="45720" rIns="45720" tIns="45000" bIns="45000" anchor="ctr">
            <a:noAutofit/>
          </a:bodyPr>
          <a:lstStyle>
            <a:lvl1pPr indent="0" algn="r" defTabSz="914400">
              <a:lnSpc>
                <a:spcPct val="100000"/>
              </a:lnSpc>
              <a:buNone/>
              <a:tabLst>
                <a:tab algn="l" pos="0"/>
              </a:tabLst>
              <a:defRPr b="0" lang="en-US" sz="1200" spc="-1" strike="noStrike">
                <a:solidFill>
                  <a:srgbClr val="888888"/>
                </a:solidFill>
                <a:latin typeface="Calibri"/>
                <a:ea typeface="Calibri"/>
              </a:defRPr>
            </a:lvl1pPr>
          </a:lstStyle>
          <a:p>
            <a:pPr indent="0" algn="r" defTabSz="914400">
              <a:lnSpc>
                <a:spcPct val="100000"/>
              </a:lnSpc>
              <a:buNone/>
              <a:tabLst>
                <a:tab algn="l" pos="0"/>
              </a:tabLst>
            </a:pPr>
            <a:fld id="{EE36E702-2491-4FA4-BA8A-634EB3054017}" type="slidenum">
              <a:rPr b="0" lang="en-US" sz="1200" spc="-1" strike="noStrike">
                <a:solidFill>
                  <a:srgbClr val="888888"/>
                </a:solidFill>
                <a:latin typeface="Calibri"/>
                <a:ea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0" name="PlaceHolder 1"/>
          <p:cNvSpPr>
            <a:spLocks noGrp="1"/>
          </p:cNvSpPr>
          <p:nvPr>
            <p:ph type="title"/>
          </p:nvPr>
        </p:nvSpPr>
        <p:spPr>
          <a:xfrm>
            <a:off x="831960" y="1709640"/>
            <a:ext cx="10515240" cy="2852280"/>
          </a:xfrm>
          <a:prstGeom prst="rect">
            <a:avLst/>
          </a:prstGeom>
          <a:noFill/>
          <a:ln w="12600">
            <a:noFill/>
          </a:ln>
        </p:spPr>
        <p:txBody>
          <a:bodyPr lIns="45720" rIns="45720" tIns="45000" bIns="45000" anchor="b">
            <a:noAutofit/>
          </a:bodyPr>
          <a:p>
            <a:pPr indent="0" defTabSz="914400">
              <a:lnSpc>
                <a:spcPct val="90000"/>
              </a:lnSpc>
              <a:buNone/>
              <a:tabLst>
                <a:tab algn="l" pos="0"/>
              </a:tabLst>
            </a:pPr>
            <a:r>
              <a:rPr b="0" lang="en-US" sz="6000" spc="-1" strike="noStrike">
                <a:solidFill>
                  <a:srgbClr val="000000"/>
                </a:solidFill>
                <a:latin typeface="Calibri Light"/>
                <a:ea typeface="Calibri Light"/>
              </a:rPr>
              <a:t>Title Text</a:t>
            </a:r>
            <a:endParaRPr b="0" lang="en-US" sz="6000" spc="-1" strike="noStrike">
              <a:solidFill>
                <a:srgbClr val="000000"/>
              </a:solidFill>
              <a:latin typeface="Calibri"/>
            </a:endParaRPr>
          </a:p>
        </p:txBody>
      </p:sp>
      <p:sp>
        <p:nvSpPr>
          <p:cNvPr id="11" name="PlaceHolder 2"/>
          <p:cNvSpPr>
            <a:spLocks noGrp="1"/>
          </p:cNvSpPr>
          <p:nvPr>
            <p:ph type="body"/>
          </p:nvPr>
        </p:nvSpPr>
        <p:spPr>
          <a:xfrm>
            <a:off x="831960" y="4589640"/>
            <a:ext cx="10515240" cy="1499760"/>
          </a:xfrm>
          <a:prstGeom prst="rect">
            <a:avLst/>
          </a:prstGeom>
          <a:noFill/>
          <a:ln w="12600">
            <a:noFill/>
          </a:ln>
        </p:spPr>
        <p:txBody>
          <a:bodyPr lIns="45720" rIns="45720" tIns="45000" bIns="45000" anchor="t">
            <a:noAutofit/>
          </a:bodyPr>
          <a:p>
            <a:pPr indent="0" defTabSz="914400">
              <a:lnSpc>
                <a:spcPct val="90000"/>
              </a:lnSpc>
              <a:spcBef>
                <a:spcPts val="1001"/>
              </a:spcBef>
              <a:buNone/>
              <a:tabLst>
                <a:tab algn="l" pos="0"/>
              </a:tabLst>
            </a:pPr>
            <a:r>
              <a:rPr b="0" lang="en-US" sz="2400" spc="-1" strike="noStrike">
                <a:solidFill>
                  <a:srgbClr val="888888"/>
                </a:solidFill>
                <a:latin typeface="Calibri"/>
                <a:ea typeface="Calibri"/>
              </a:rPr>
              <a:t>Body Level One</a:t>
            </a:r>
            <a:endParaRPr b="0" lang="en-US" sz="2400" spc="-1" strike="noStrike">
              <a:solidFill>
                <a:srgbClr val="000000"/>
              </a:solidFill>
              <a:latin typeface="Calibri"/>
            </a:endParaRPr>
          </a:p>
          <a:p>
            <a:pPr indent="0" defTabSz="914400">
              <a:lnSpc>
                <a:spcPct val="90000"/>
              </a:lnSpc>
              <a:spcBef>
                <a:spcPts val="1001"/>
              </a:spcBef>
              <a:buNone/>
              <a:tabLst>
                <a:tab algn="l" pos="0"/>
              </a:tabLst>
            </a:pPr>
            <a:r>
              <a:rPr b="0" lang="en-US" sz="2400" spc="-1" strike="noStrike">
                <a:solidFill>
                  <a:srgbClr val="888888"/>
                </a:solidFill>
                <a:latin typeface="Calibri"/>
                <a:ea typeface="Calibri"/>
              </a:rPr>
              <a:t>Body Level Two</a:t>
            </a:r>
            <a:endParaRPr b="0" lang="en-US" sz="2400" spc="-1" strike="noStrike">
              <a:solidFill>
                <a:srgbClr val="000000"/>
              </a:solidFill>
              <a:latin typeface="Calibri"/>
            </a:endParaRPr>
          </a:p>
          <a:p>
            <a:pPr indent="0" defTabSz="914400">
              <a:lnSpc>
                <a:spcPct val="90000"/>
              </a:lnSpc>
              <a:spcBef>
                <a:spcPts val="1001"/>
              </a:spcBef>
              <a:buNone/>
              <a:tabLst>
                <a:tab algn="l" pos="0"/>
              </a:tabLst>
            </a:pPr>
            <a:r>
              <a:rPr b="0" lang="en-US" sz="2400" spc="-1" strike="noStrike">
                <a:solidFill>
                  <a:srgbClr val="888888"/>
                </a:solidFill>
                <a:latin typeface="Calibri"/>
                <a:ea typeface="Calibri"/>
              </a:rPr>
              <a:t>Body Level Three</a:t>
            </a:r>
            <a:endParaRPr b="0" lang="en-US" sz="2400" spc="-1" strike="noStrike">
              <a:solidFill>
                <a:srgbClr val="000000"/>
              </a:solidFill>
              <a:latin typeface="Calibri"/>
            </a:endParaRPr>
          </a:p>
          <a:p>
            <a:pPr indent="0" defTabSz="914400">
              <a:lnSpc>
                <a:spcPct val="90000"/>
              </a:lnSpc>
              <a:spcBef>
                <a:spcPts val="1001"/>
              </a:spcBef>
              <a:buNone/>
              <a:tabLst>
                <a:tab algn="l" pos="0"/>
              </a:tabLst>
            </a:pPr>
            <a:r>
              <a:rPr b="0" lang="en-US" sz="2400" spc="-1" strike="noStrike">
                <a:solidFill>
                  <a:srgbClr val="888888"/>
                </a:solidFill>
                <a:latin typeface="Calibri"/>
                <a:ea typeface="Calibri"/>
              </a:rPr>
              <a:t>Body Level Four</a:t>
            </a:r>
            <a:endParaRPr b="0" lang="en-US" sz="2400" spc="-1" strike="noStrike">
              <a:solidFill>
                <a:srgbClr val="000000"/>
              </a:solidFill>
              <a:latin typeface="Calibri"/>
            </a:endParaRPr>
          </a:p>
          <a:p>
            <a:pPr indent="0" defTabSz="914400">
              <a:lnSpc>
                <a:spcPct val="90000"/>
              </a:lnSpc>
              <a:spcBef>
                <a:spcPts val="1001"/>
              </a:spcBef>
              <a:buNone/>
              <a:tabLst>
                <a:tab algn="l" pos="0"/>
              </a:tabLst>
            </a:pPr>
            <a:r>
              <a:rPr b="0" lang="en-US" sz="2400" spc="-1" strike="noStrike">
                <a:solidFill>
                  <a:srgbClr val="888888"/>
                </a:solidFill>
                <a:latin typeface="Calibri"/>
                <a:ea typeface="Calibri"/>
              </a:rPr>
              <a:t>Body Level Five</a:t>
            </a:r>
            <a:endParaRPr b="0" lang="en-US" sz="2400" spc="-1" strike="noStrike">
              <a:solidFill>
                <a:srgbClr val="000000"/>
              </a:solidFill>
              <a:latin typeface="Calibri"/>
            </a:endParaRPr>
          </a:p>
        </p:txBody>
      </p:sp>
      <p:sp>
        <p:nvSpPr>
          <p:cNvPr id="12" name="PlaceHolder 3"/>
          <p:cNvSpPr>
            <a:spLocks noGrp="1"/>
          </p:cNvSpPr>
          <p:nvPr>
            <p:ph type="sldNum" idx="3"/>
          </p:nvPr>
        </p:nvSpPr>
        <p:spPr>
          <a:xfrm>
            <a:off x="11095200" y="6414840"/>
            <a:ext cx="258120" cy="248040"/>
          </a:xfrm>
          <a:prstGeom prst="rect">
            <a:avLst/>
          </a:prstGeom>
          <a:noFill/>
          <a:ln w="12600">
            <a:noFill/>
          </a:ln>
        </p:spPr>
        <p:txBody>
          <a:bodyPr lIns="45720" rIns="45720" tIns="45000" bIns="45000" anchor="ctr">
            <a:noAutofit/>
          </a:bodyPr>
          <a:lstStyle>
            <a:lvl1pPr indent="0" algn="r" defTabSz="914400">
              <a:lnSpc>
                <a:spcPct val="100000"/>
              </a:lnSpc>
              <a:buNone/>
              <a:tabLst>
                <a:tab algn="l" pos="0"/>
              </a:tabLst>
              <a:defRPr b="0" lang="en-US" sz="1200" spc="-1" strike="noStrike">
                <a:solidFill>
                  <a:srgbClr val="888888"/>
                </a:solidFill>
                <a:latin typeface="Calibri"/>
                <a:ea typeface="Calibri"/>
              </a:defRPr>
            </a:lvl1pPr>
          </a:lstStyle>
          <a:p>
            <a:pPr indent="0" algn="r" defTabSz="914400">
              <a:lnSpc>
                <a:spcPct val="100000"/>
              </a:lnSpc>
              <a:buNone/>
              <a:tabLst>
                <a:tab algn="l" pos="0"/>
              </a:tabLst>
            </a:pPr>
            <a:fld id="{C1776B16-CFAD-4647-9FE5-EB204BC91D44}" type="slidenum">
              <a:rPr b="0" lang="en-US" sz="1200" spc="-1" strike="noStrike">
                <a:solidFill>
                  <a:srgbClr val="888888"/>
                </a:solidFill>
                <a:latin typeface="Calibri"/>
                <a:ea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838080" y="365040"/>
            <a:ext cx="10515240" cy="1325160"/>
          </a:xfrm>
          <a:prstGeom prst="rect">
            <a:avLst/>
          </a:prstGeom>
          <a:noFill/>
          <a:ln w="12600">
            <a:noFill/>
          </a:ln>
        </p:spPr>
        <p:txBody>
          <a:bodyPr lIns="45720" rIns="45720" tIns="45000" bIns="45000" anchor="ctr">
            <a:noAutofit/>
          </a:bodyPr>
          <a:p>
            <a:pPr indent="0" defTabSz="914400">
              <a:lnSpc>
                <a:spcPct val="90000"/>
              </a:lnSpc>
              <a:buNone/>
              <a:tabLst>
                <a:tab algn="l" pos="0"/>
              </a:tabLst>
            </a:pPr>
            <a:r>
              <a:rPr b="0" lang="en-US" sz="4400" spc="-1" strike="noStrike">
                <a:solidFill>
                  <a:srgbClr val="000000"/>
                </a:solidFill>
                <a:latin typeface="Calibri Light"/>
                <a:ea typeface="Calibri Light"/>
              </a:rPr>
              <a:t>Title Text</a:t>
            </a:r>
            <a:endParaRPr b="0" lang="en-US" sz="4400" spc="-1" strike="noStrike">
              <a:solidFill>
                <a:srgbClr val="000000"/>
              </a:solidFill>
              <a:latin typeface="Calibri"/>
            </a:endParaRPr>
          </a:p>
        </p:txBody>
      </p:sp>
      <p:sp>
        <p:nvSpPr>
          <p:cNvPr id="16" name="PlaceHolder 2"/>
          <p:cNvSpPr>
            <a:spLocks noGrp="1"/>
          </p:cNvSpPr>
          <p:nvPr>
            <p:ph type="body"/>
          </p:nvPr>
        </p:nvSpPr>
        <p:spPr>
          <a:xfrm>
            <a:off x="838080" y="1825560"/>
            <a:ext cx="5181120" cy="4350960"/>
          </a:xfrm>
          <a:prstGeom prst="rect">
            <a:avLst/>
          </a:prstGeom>
          <a:noFill/>
          <a:ln w="12600">
            <a:noFill/>
          </a:ln>
        </p:spPr>
        <p:txBody>
          <a:bodyPr lIns="45720" rIns="45720" tIns="45000" bIns="45000" anchor="t">
            <a:noAutofit/>
          </a:bodyPr>
          <a:p>
            <a:pPr marL="228600" indent="-228600" defTabSz="914400">
              <a:lnSpc>
                <a:spcPct val="90000"/>
              </a:lnSpc>
              <a:spcBef>
                <a:spcPts val="1001"/>
              </a:spcBef>
              <a:buClr>
                <a:srgbClr val="000000"/>
              </a:buClr>
              <a:buFont typeface="Arial"/>
              <a:buChar char="•"/>
            </a:pPr>
            <a:r>
              <a:rPr b="0" lang="en-US" sz="2800" spc="-1" strike="noStrike">
                <a:solidFill>
                  <a:srgbClr val="000000"/>
                </a:solidFill>
                <a:latin typeface="Calibri"/>
                <a:ea typeface="Calibri"/>
              </a:rPr>
              <a:t>Body Level One</a:t>
            </a:r>
            <a:endParaRPr b="0" lang="en-US" sz="2800" spc="-1" strike="noStrike">
              <a:solidFill>
                <a:srgbClr val="000000"/>
              </a:solidFill>
              <a:latin typeface="Calibri"/>
            </a:endParaRPr>
          </a:p>
          <a:p>
            <a:pPr lvl="1" marL="723960" indent="-266760" defTabSz="914400">
              <a:lnSpc>
                <a:spcPct val="90000"/>
              </a:lnSpc>
              <a:spcBef>
                <a:spcPts val="1001"/>
              </a:spcBef>
              <a:buClr>
                <a:srgbClr val="000000"/>
              </a:buClr>
              <a:buFont typeface="Arial"/>
              <a:buChar char="•"/>
            </a:pPr>
            <a:r>
              <a:rPr b="0" lang="en-US" sz="2800" spc="-1" strike="noStrike">
                <a:solidFill>
                  <a:srgbClr val="000000"/>
                </a:solidFill>
                <a:latin typeface="Calibri"/>
                <a:ea typeface="Calibri"/>
              </a:rPr>
              <a:t>Body Level Two</a:t>
            </a:r>
            <a:endParaRPr b="0" lang="en-US" sz="2800" spc="-1" strike="noStrike">
              <a:solidFill>
                <a:srgbClr val="000000"/>
              </a:solidFill>
              <a:latin typeface="Calibri"/>
            </a:endParaRPr>
          </a:p>
          <a:p>
            <a:pPr lvl="2" marL="1234440" indent="-320040" defTabSz="914400">
              <a:lnSpc>
                <a:spcPct val="90000"/>
              </a:lnSpc>
              <a:spcBef>
                <a:spcPts val="1001"/>
              </a:spcBef>
              <a:buClr>
                <a:srgbClr val="000000"/>
              </a:buClr>
              <a:buFont typeface="Arial"/>
              <a:buChar char="•"/>
            </a:pPr>
            <a:r>
              <a:rPr b="0" lang="en-US" sz="2800" spc="-1" strike="noStrike">
                <a:solidFill>
                  <a:srgbClr val="000000"/>
                </a:solidFill>
                <a:latin typeface="Calibri"/>
                <a:ea typeface="Calibri"/>
              </a:rPr>
              <a:t>Body Level Three</a:t>
            </a:r>
            <a:endParaRPr b="0" lang="en-US" sz="2800" spc="-1" strike="noStrike">
              <a:solidFill>
                <a:srgbClr val="000000"/>
              </a:solidFill>
              <a:latin typeface="Calibri"/>
            </a:endParaRPr>
          </a:p>
          <a:p>
            <a:pPr lvl="3" marL="1727280" indent="-355680" defTabSz="914400">
              <a:lnSpc>
                <a:spcPct val="90000"/>
              </a:lnSpc>
              <a:spcBef>
                <a:spcPts val="1001"/>
              </a:spcBef>
              <a:buClr>
                <a:srgbClr val="000000"/>
              </a:buClr>
              <a:buFont typeface="Arial"/>
              <a:buChar char="•"/>
            </a:pPr>
            <a:r>
              <a:rPr b="0" lang="en-US" sz="2800" spc="-1" strike="noStrike">
                <a:solidFill>
                  <a:srgbClr val="000000"/>
                </a:solidFill>
                <a:latin typeface="Calibri"/>
                <a:ea typeface="Calibri"/>
              </a:rPr>
              <a:t>Body Level Four</a:t>
            </a:r>
            <a:endParaRPr b="0" lang="en-US" sz="2800" spc="-1" strike="noStrike">
              <a:solidFill>
                <a:srgbClr val="000000"/>
              </a:solidFill>
              <a:latin typeface="Calibri"/>
            </a:endParaRPr>
          </a:p>
          <a:p>
            <a:pPr lvl="4" marL="2184480" indent="-355680" defTabSz="914400">
              <a:lnSpc>
                <a:spcPct val="90000"/>
              </a:lnSpc>
              <a:spcBef>
                <a:spcPts val="1001"/>
              </a:spcBef>
              <a:buClr>
                <a:srgbClr val="000000"/>
              </a:buClr>
              <a:buFont typeface="Arial"/>
              <a:buChar char="•"/>
            </a:pPr>
            <a:r>
              <a:rPr b="0" lang="en-US" sz="2800" spc="-1" strike="noStrike">
                <a:solidFill>
                  <a:srgbClr val="000000"/>
                </a:solidFill>
                <a:latin typeface="Calibri"/>
                <a:ea typeface="Calibri"/>
              </a:rPr>
              <a:t>Body Level Five</a:t>
            </a:r>
            <a:endParaRPr b="0" lang="en-US" sz="2800" spc="-1" strike="noStrike">
              <a:solidFill>
                <a:srgbClr val="000000"/>
              </a:solidFill>
              <a:latin typeface="Calibri"/>
            </a:endParaRPr>
          </a:p>
        </p:txBody>
      </p:sp>
      <p:sp>
        <p:nvSpPr>
          <p:cNvPr id="17" name="PlaceHolder 3"/>
          <p:cNvSpPr>
            <a:spLocks noGrp="1"/>
          </p:cNvSpPr>
          <p:nvPr>
            <p:ph type="sldNum" idx="4"/>
          </p:nvPr>
        </p:nvSpPr>
        <p:spPr>
          <a:xfrm>
            <a:off x="11095200" y="6414840"/>
            <a:ext cx="258120" cy="248040"/>
          </a:xfrm>
          <a:prstGeom prst="rect">
            <a:avLst/>
          </a:prstGeom>
          <a:noFill/>
          <a:ln w="12600">
            <a:noFill/>
          </a:ln>
        </p:spPr>
        <p:txBody>
          <a:bodyPr lIns="45720" rIns="45720" tIns="45000" bIns="45000" anchor="ctr">
            <a:noAutofit/>
          </a:bodyPr>
          <a:lstStyle>
            <a:lvl1pPr indent="0" algn="r" defTabSz="914400">
              <a:lnSpc>
                <a:spcPct val="100000"/>
              </a:lnSpc>
              <a:buNone/>
              <a:tabLst>
                <a:tab algn="l" pos="0"/>
              </a:tabLst>
              <a:defRPr b="0" lang="en-US" sz="1200" spc="-1" strike="noStrike">
                <a:solidFill>
                  <a:srgbClr val="888888"/>
                </a:solidFill>
                <a:latin typeface="Calibri"/>
                <a:ea typeface="Calibri"/>
              </a:defRPr>
            </a:lvl1pPr>
          </a:lstStyle>
          <a:p>
            <a:pPr indent="0" algn="r" defTabSz="914400">
              <a:lnSpc>
                <a:spcPct val="100000"/>
              </a:lnSpc>
              <a:buNone/>
              <a:tabLst>
                <a:tab algn="l" pos="0"/>
              </a:tabLst>
            </a:pPr>
            <a:fld id="{CA76C5BC-3149-4521-AB0C-A13D5D062DCB}" type="slidenum">
              <a:rPr b="0" lang="en-US" sz="1200" spc="-1" strike="noStrike">
                <a:solidFill>
                  <a:srgbClr val="888888"/>
                </a:solidFill>
                <a:latin typeface="Calibri"/>
                <a:ea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839880" y="365040"/>
            <a:ext cx="10515240" cy="1325160"/>
          </a:xfrm>
          <a:prstGeom prst="rect">
            <a:avLst/>
          </a:prstGeom>
          <a:noFill/>
          <a:ln w="12600">
            <a:noFill/>
          </a:ln>
        </p:spPr>
        <p:txBody>
          <a:bodyPr lIns="45720" rIns="45720" tIns="45000" bIns="45000" anchor="ctr">
            <a:noAutofit/>
          </a:bodyPr>
          <a:p>
            <a:pPr indent="0" defTabSz="914400">
              <a:lnSpc>
                <a:spcPct val="90000"/>
              </a:lnSpc>
              <a:buNone/>
              <a:tabLst>
                <a:tab algn="l" pos="0"/>
              </a:tabLst>
            </a:pPr>
            <a:r>
              <a:rPr b="0" lang="en-US" sz="4400" spc="-1" strike="noStrike">
                <a:solidFill>
                  <a:srgbClr val="000000"/>
                </a:solidFill>
                <a:latin typeface="Calibri Light"/>
                <a:ea typeface="Calibri Light"/>
              </a:rPr>
              <a:t>Title Text</a:t>
            </a:r>
            <a:endParaRPr b="0" lang="en-US" sz="4400" spc="-1" strike="noStrike">
              <a:solidFill>
                <a:srgbClr val="000000"/>
              </a:solidFill>
              <a:latin typeface="Calibri"/>
            </a:endParaRPr>
          </a:p>
        </p:txBody>
      </p:sp>
      <p:sp>
        <p:nvSpPr>
          <p:cNvPr id="21" name="PlaceHolder 2"/>
          <p:cNvSpPr>
            <a:spLocks noGrp="1"/>
          </p:cNvSpPr>
          <p:nvPr>
            <p:ph type="body"/>
          </p:nvPr>
        </p:nvSpPr>
        <p:spPr>
          <a:xfrm>
            <a:off x="839880" y="1681200"/>
            <a:ext cx="5157360" cy="823680"/>
          </a:xfrm>
          <a:prstGeom prst="rect">
            <a:avLst/>
          </a:prstGeom>
          <a:noFill/>
          <a:ln w="12600">
            <a:noFill/>
          </a:ln>
        </p:spPr>
        <p:txBody>
          <a:bodyPr lIns="45720" rIns="45720" tIns="45000" bIns="45000" anchor="b">
            <a:noAutofit/>
          </a:bodyPr>
          <a:p>
            <a:pPr indent="0" defTabSz="914400">
              <a:lnSpc>
                <a:spcPct val="90000"/>
              </a:lnSpc>
              <a:spcBef>
                <a:spcPts val="1001"/>
              </a:spcBef>
              <a:buNone/>
              <a:tabLst>
                <a:tab algn="l" pos="0"/>
              </a:tabLst>
            </a:pPr>
            <a:r>
              <a:rPr b="1" lang="en-US" sz="2400" spc="-1" strike="noStrike">
                <a:solidFill>
                  <a:srgbClr val="000000"/>
                </a:solidFill>
                <a:latin typeface="Calibri"/>
                <a:ea typeface="Calibri"/>
              </a:rPr>
              <a:t>Body Level One</a:t>
            </a:r>
            <a:endParaRPr b="0" lang="en-US" sz="2400" spc="-1" strike="noStrike">
              <a:solidFill>
                <a:srgbClr val="000000"/>
              </a:solidFill>
              <a:latin typeface="Calibri"/>
            </a:endParaRPr>
          </a:p>
          <a:p>
            <a:pPr indent="0" defTabSz="914400">
              <a:lnSpc>
                <a:spcPct val="90000"/>
              </a:lnSpc>
              <a:spcBef>
                <a:spcPts val="1001"/>
              </a:spcBef>
              <a:buNone/>
              <a:tabLst>
                <a:tab algn="l" pos="0"/>
              </a:tabLst>
            </a:pPr>
            <a:r>
              <a:rPr b="1" lang="en-US" sz="2400" spc="-1" strike="noStrike">
                <a:solidFill>
                  <a:srgbClr val="000000"/>
                </a:solidFill>
                <a:latin typeface="Calibri"/>
                <a:ea typeface="Calibri"/>
              </a:rPr>
              <a:t>Body Level Two</a:t>
            </a:r>
            <a:endParaRPr b="0" lang="en-US" sz="2400" spc="-1" strike="noStrike">
              <a:solidFill>
                <a:srgbClr val="000000"/>
              </a:solidFill>
              <a:latin typeface="Calibri"/>
            </a:endParaRPr>
          </a:p>
          <a:p>
            <a:pPr indent="0" defTabSz="914400">
              <a:lnSpc>
                <a:spcPct val="90000"/>
              </a:lnSpc>
              <a:spcBef>
                <a:spcPts val="1001"/>
              </a:spcBef>
              <a:buNone/>
              <a:tabLst>
                <a:tab algn="l" pos="0"/>
              </a:tabLst>
            </a:pPr>
            <a:r>
              <a:rPr b="1" lang="en-US" sz="2400" spc="-1" strike="noStrike">
                <a:solidFill>
                  <a:srgbClr val="000000"/>
                </a:solidFill>
                <a:latin typeface="Calibri"/>
                <a:ea typeface="Calibri"/>
              </a:rPr>
              <a:t>Body Level Three</a:t>
            </a:r>
            <a:endParaRPr b="0" lang="en-US" sz="2400" spc="-1" strike="noStrike">
              <a:solidFill>
                <a:srgbClr val="000000"/>
              </a:solidFill>
              <a:latin typeface="Calibri"/>
            </a:endParaRPr>
          </a:p>
          <a:p>
            <a:pPr indent="0" defTabSz="914400">
              <a:lnSpc>
                <a:spcPct val="90000"/>
              </a:lnSpc>
              <a:spcBef>
                <a:spcPts val="1001"/>
              </a:spcBef>
              <a:buNone/>
              <a:tabLst>
                <a:tab algn="l" pos="0"/>
              </a:tabLst>
            </a:pPr>
            <a:r>
              <a:rPr b="1" lang="en-US" sz="2400" spc="-1" strike="noStrike">
                <a:solidFill>
                  <a:srgbClr val="000000"/>
                </a:solidFill>
                <a:latin typeface="Calibri"/>
                <a:ea typeface="Calibri"/>
              </a:rPr>
              <a:t>Body Level Four</a:t>
            </a:r>
            <a:endParaRPr b="0" lang="en-US" sz="2400" spc="-1" strike="noStrike">
              <a:solidFill>
                <a:srgbClr val="000000"/>
              </a:solidFill>
              <a:latin typeface="Calibri"/>
            </a:endParaRPr>
          </a:p>
          <a:p>
            <a:pPr indent="0" defTabSz="914400">
              <a:lnSpc>
                <a:spcPct val="90000"/>
              </a:lnSpc>
              <a:spcBef>
                <a:spcPts val="1001"/>
              </a:spcBef>
              <a:buNone/>
              <a:tabLst>
                <a:tab algn="l" pos="0"/>
              </a:tabLst>
            </a:pPr>
            <a:r>
              <a:rPr b="1" lang="en-US" sz="2400" spc="-1" strike="noStrike">
                <a:solidFill>
                  <a:srgbClr val="000000"/>
                </a:solidFill>
                <a:latin typeface="Calibri"/>
                <a:ea typeface="Calibri"/>
              </a:rPr>
              <a:t>Body Level Five</a:t>
            </a:r>
            <a:endParaRPr b="0" lang="en-US" sz="2400" spc="-1" strike="noStrike">
              <a:solidFill>
                <a:srgbClr val="000000"/>
              </a:solidFill>
              <a:latin typeface="Calibri"/>
            </a:endParaRPr>
          </a:p>
        </p:txBody>
      </p:sp>
      <p:sp>
        <p:nvSpPr>
          <p:cNvPr id="22" name="PlaceHolder 3"/>
          <p:cNvSpPr>
            <a:spLocks noGrp="1"/>
          </p:cNvSpPr>
          <p:nvPr>
            <p:ph type="body"/>
          </p:nvPr>
        </p:nvSpPr>
        <p:spPr>
          <a:xfrm>
            <a:off x="6172200" y="1681200"/>
            <a:ext cx="5182920" cy="823680"/>
          </a:xfrm>
          <a:prstGeom prst="rect">
            <a:avLst/>
          </a:prstGeom>
          <a:noFill/>
          <a:ln w="12600">
            <a:noFill/>
          </a:ln>
        </p:spPr>
        <p:txBody>
          <a:bodyPr lIns="45720" rIns="45720" tIns="45000" bIns="45000" anchor="b">
            <a:noAutofit/>
          </a:bodyPr>
          <a:p>
            <a:pPr marL="432000" indent="-324000">
              <a:lnSpc>
                <a:spcPct val="90000"/>
              </a:lnSpc>
              <a:spcBef>
                <a:spcPts val="1417"/>
              </a:spcBef>
              <a:buClr>
                <a:srgbClr val="000000"/>
              </a:buClr>
              <a:buSzPct val="45000"/>
              <a:buFont typeface="Wingdings" charset="2"/>
              <a:buChar char=""/>
            </a:pPr>
            <a:r>
              <a:rPr b="0" lang="en-US" sz="2800" spc="-1" strike="noStrike">
                <a:solidFill>
                  <a:srgbClr val="000000"/>
                </a:solidFill>
                <a:latin typeface="Calibri"/>
              </a:rPr>
              <a:t>Click to edit the outline text format</a:t>
            </a:r>
            <a:endParaRPr b="0" lang="en-US" sz="28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800" spc="-1" strike="noStrike">
                <a:solidFill>
                  <a:srgbClr val="000000"/>
                </a:solidFill>
                <a:latin typeface="Calibri"/>
              </a:rPr>
              <a:t>Second Outline Level</a:t>
            </a:r>
            <a:endParaRPr b="0" lang="en-US" sz="2800" spc="-1" strike="noStrike">
              <a:solidFill>
                <a:srgbClr val="000000"/>
              </a:solidFill>
              <a:latin typeface="Calibri"/>
            </a:endParaRPr>
          </a:p>
          <a:p>
            <a:pPr lvl="2" marL="1296000" indent="-288000">
              <a:lnSpc>
                <a:spcPct val="90000"/>
              </a:lnSpc>
              <a:spcBef>
                <a:spcPts val="850"/>
              </a:spcBef>
              <a:buClr>
                <a:srgbClr val="000000"/>
              </a:buClr>
              <a:buSzPct val="45000"/>
              <a:buFont typeface="Wingdings" charset="2"/>
              <a:buChar char=""/>
            </a:pPr>
            <a:r>
              <a:rPr b="0" lang="en-US" sz="2800" spc="-1" strike="noStrike">
                <a:solidFill>
                  <a:srgbClr val="000000"/>
                </a:solidFill>
                <a:latin typeface="Calibri"/>
              </a:rPr>
              <a:t>Third Outline Level</a:t>
            </a:r>
            <a:endParaRPr b="0" lang="en-US" sz="2800" spc="-1" strike="noStrike">
              <a:solidFill>
                <a:srgbClr val="000000"/>
              </a:solidFill>
              <a:latin typeface="Calibri"/>
            </a:endParaRPr>
          </a:p>
          <a:p>
            <a:pPr lvl="3" marL="1728000" indent="-216000">
              <a:lnSpc>
                <a:spcPct val="90000"/>
              </a:lnSpc>
              <a:spcBef>
                <a:spcPts val="567"/>
              </a:spcBef>
              <a:buClr>
                <a:srgbClr val="000000"/>
              </a:buClr>
              <a:buSzPct val="75000"/>
              <a:buFont typeface="Symbol" charset="2"/>
              <a:buChar char=""/>
            </a:pPr>
            <a:r>
              <a:rPr b="0" lang="en-US" sz="2800" spc="-1" strike="noStrike">
                <a:solidFill>
                  <a:srgbClr val="000000"/>
                </a:solidFill>
                <a:latin typeface="Calibri"/>
              </a:rPr>
              <a:t>Fourth Outline Level</a:t>
            </a:r>
            <a:endParaRPr b="0" lang="en-US" sz="2800" spc="-1" strike="noStrike">
              <a:solidFill>
                <a:srgbClr val="000000"/>
              </a:solidFill>
              <a:latin typeface="Calibri"/>
            </a:endParaRPr>
          </a:p>
          <a:p>
            <a:pPr lvl="4" marL="2160000" indent="-216000">
              <a:lnSpc>
                <a:spcPct val="90000"/>
              </a:lnSpc>
              <a:spcBef>
                <a:spcPts val="283"/>
              </a:spcBef>
              <a:buClr>
                <a:srgbClr val="000000"/>
              </a:buClr>
              <a:buSzPct val="45000"/>
              <a:buFont typeface="Wingdings" charset="2"/>
              <a:buChar char=""/>
            </a:pPr>
            <a:r>
              <a:rPr b="0" lang="en-US" sz="2800" spc="-1" strike="noStrike">
                <a:solidFill>
                  <a:srgbClr val="000000"/>
                </a:solidFill>
                <a:latin typeface="Calibri"/>
              </a:rPr>
              <a:t>Fifth Outline Level</a:t>
            </a:r>
            <a:endParaRPr b="0" lang="en-US" sz="2800" spc="-1" strike="noStrike">
              <a:solidFill>
                <a:srgbClr val="000000"/>
              </a:solidFill>
              <a:latin typeface="Calibri"/>
            </a:endParaRPr>
          </a:p>
          <a:p>
            <a:pPr lvl="5" marL="2592000" indent="-216000">
              <a:lnSpc>
                <a:spcPct val="90000"/>
              </a:lnSpc>
              <a:spcBef>
                <a:spcPts val="283"/>
              </a:spcBef>
              <a:buClr>
                <a:srgbClr val="000000"/>
              </a:buClr>
              <a:buSzPct val="45000"/>
              <a:buFont typeface="Wingdings" charset="2"/>
              <a:buChar char=""/>
            </a:pPr>
            <a:r>
              <a:rPr b="0" lang="en-US" sz="2800" spc="-1" strike="noStrike">
                <a:solidFill>
                  <a:srgbClr val="000000"/>
                </a:solidFill>
                <a:latin typeface="Calibri"/>
              </a:rPr>
              <a:t>Sixth Outline Level</a:t>
            </a:r>
            <a:endParaRPr b="0" lang="en-US" sz="2800" spc="-1" strike="noStrike">
              <a:solidFill>
                <a:srgbClr val="000000"/>
              </a:solidFill>
              <a:latin typeface="Calibri"/>
            </a:endParaRPr>
          </a:p>
          <a:p>
            <a:pPr lvl="6" marL="3024000" indent="-216000">
              <a:lnSpc>
                <a:spcPct val="90000"/>
              </a:lnSpc>
              <a:spcBef>
                <a:spcPts val="283"/>
              </a:spcBef>
              <a:buClr>
                <a:srgbClr val="000000"/>
              </a:buClr>
              <a:buSzPct val="45000"/>
              <a:buFont typeface="Wingdings" charset="2"/>
              <a:buChar char=""/>
            </a:pPr>
            <a:r>
              <a:rPr b="0" lang="en-US" sz="2800" spc="-1" strike="noStrike">
                <a:solidFill>
                  <a:srgbClr val="000000"/>
                </a:solidFill>
                <a:latin typeface="Calibri"/>
              </a:rPr>
              <a:t>Seventh Outline Level</a:t>
            </a:r>
            <a:endParaRPr b="0" lang="en-US" sz="2800" spc="-1" strike="noStrike">
              <a:solidFill>
                <a:srgbClr val="000000"/>
              </a:solidFill>
              <a:latin typeface="Calibri"/>
            </a:endParaRPr>
          </a:p>
        </p:txBody>
      </p:sp>
      <p:sp>
        <p:nvSpPr>
          <p:cNvPr id="23" name="PlaceHolder 4"/>
          <p:cNvSpPr>
            <a:spLocks noGrp="1"/>
          </p:cNvSpPr>
          <p:nvPr>
            <p:ph type="sldNum" idx="5"/>
          </p:nvPr>
        </p:nvSpPr>
        <p:spPr>
          <a:xfrm>
            <a:off x="11095200" y="6414840"/>
            <a:ext cx="258120" cy="248040"/>
          </a:xfrm>
          <a:prstGeom prst="rect">
            <a:avLst/>
          </a:prstGeom>
          <a:noFill/>
          <a:ln w="12600">
            <a:noFill/>
          </a:ln>
        </p:spPr>
        <p:txBody>
          <a:bodyPr lIns="45720" rIns="45720" tIns="45000" bIns="45000" anchor="ctr">
            <a:noAutofit/>
          </a:bodyPr>
          <a:lstStyle>
            <a:lvl1pPr indent="0" algn="r" defTabSz="914400">
              <a:lnSpc>
                <a:spcPct val="100000"/>
              </a:lnSpc>
              <a:buNone/>
              <a:tabLst>
                <a:tab algn="l" pos="0"/>
              </a:tabLst>
              <a:defRPr b="0" lang="en-US" sz="1200" spc="-1" strike="noStrike">
                <a:solidFill>
                  <a:srgbClr val="888888"/>
                </a:solidFill>
                <a:latin typeface="Calibri"/>
                <a:ea typeface="Calibri"/>
              </a:defRPr>
            </a:lvl1pPr>
          </a:lstStyle>
          <a:p>
            <a:pPr indent="0" algn="r" defTabSz="914400">
              <a:lnSpc>
                <a:spcPct val="100000"/>
              </a:lnSpc>
              <a:buNone/>
              <a:tabLst>
                <a:tab algn="l" pos="0"/>
              </a:tabLst>
            </a:pPr>
            <a:fld id="{5847D773-6178-45FA-AE84-82C3921378F1}" type="slidenum">
              <a:rPr b="0" lang="en-US" sz="1200" spc="-1" strike="noStrike">
                <a:solidFill>
                  <a:srgbClr val="888888"/>
                </a:solidFill>
                <a:latin typeface="Calibri"/>
                <a:ea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a:noFill/>
          <a:ln w="12600">
            <a:noFill/>
          </a:ln>
        </p:spPr>
        <p:txBody>
          <a:bodyPr lIns="45720" rIns="45720" tIns="45000" bIns="45000" anchor="ctr">
            <a:noAutofit/>
          </a:bodyPr>
          <a:p>
            <a:pPr indent="0" defTabSz="914400">
              <a:lnSpc>
                <a:spcPct val="90000"/>
              </a:lnSpc>
              <a:buNone/>
              <a:tabLst>
                <a:tab algn="l" pos="0"/>
              </a:tabLst>
            </a:pPr>
            <a:r>
              <a:rPr b="0" lang="en-US" sz="4400" spc="-1" strike="noStrike">
                <a:solidFill>
                  <a:srgbClr val="000000"/>
                </a:solidFill>
                <a:latin typeface="Calibri Light"/>
                <a:ea typeface="Calibri Light"/>
              </a:rPr>
              <a:t>Title Text</a:t>
            </a:r>
            <a:endParaRPr b="0" lang="en-US" sz="4400" spc="-1" strike="noStrike">
              <a:solidFill>
                <a:srgbClr val="000000"/>
              </a:solidFill>
              <a:latin typeface="Calibri"/>
            </a:endParaRPr>
          </a:p>
        </p:txBody>
      </p:sp>
      <p:sp>
        <p:nvSpPr>
          <p:cNvPr id="27" name="PlaceHolder 2"/>
          <p:cNvSpPr>
            <a:spLocks noGrp="1"/>
          </p:cNvSpPr>
          <p:nvPr>
            <p:ph type="sldNum" idx="6"/>
          </p:nvPr>
        </p:nvSpPr>
        <p:spPr>
          <a:xfrm>
            <a:off x="11095200" y="6414840"/>
            <a:ext cx="258120" cy="248040"/>
          </a:xfrm>
          <a:prstGeom prst="rect">
            <a:avLst/>
          </a:prstGeom>
          <a:noFill/>
          <a:ln w="12600">
            <a:noFill/>
          </a:ln>
        </p:spPr>
        <p:txBody>
          <a:bodyPr lIns="45720" rIns="45720" tIns="45000" bIns="45000" anchor="ctr">
            <a:noAutofit/>
          </a:bodyPr>
          <a:lstStyle>
            <a:lvl1pPr indent="0" algn="r" defTabSz="914400">
              <a:lnSpc>
                <a:spcPct val="100000"/>
              </a:lnSpc>
              <a:buNone/>
              <a:tabLst>
                <a:tab algn="l" pos="0"/>
              </a:tabLst>
              <a:defRPr b="0" lang="en-US" sz="1200" spc="-1" strike="noStrike">
                <a:solidFill>
                  <a:srgbClr val="888888"/>
                </a:solidFill>
                <a:latin typeface="Calibri"/>
                <a:ea typeface="Calibri"/>
              </a:defRPr>
            </a:lvl1pPr>
          </a:lstStyle>
          <a:p>
            <a:pPr indent="0" algn="r" defTabSz="914400">
              <a:lnSpc>
                <a:spcPct val="100000"/>
              </a:lnSpc>
              <a:buNone/>
              <a:tabLst>
                <a:tab algn="l" pos="0"/>
              </a:tabLst>
            </a:pPr>
            <a:fld id="{8FF4CF4E-533A-4DD6-A94B-3AC3FCBB09C6}" type="slidenum">
              <a:rPr b="0" lang="en-US" sz="1200" spc="-1" strike="noStrike">
                <a:solidFill>
                  <a:srgbClr val="888888"/>
                </a:solidFill>
                <a:latin typeface="Calibri"/>
                <a:ea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 name="PlaceHolder 1"/>
          <p:cNvSpPr>
            <a:spLocks noGrp="1"/>
          </p:cNvSpPr>
          <p:nvPr>
            <p:ph type="sldNum" idx="7"/>
          </p:nvPr>
        </p:nvSpPr>
        <p:spPr>
          <a:xfrm>
            <a:off x="11095200" y="6414840"/>
            <a:ext cx="258120" cy="248040"/>
          </a:xfrm>
          <a:prstGeom prst="rect">
            <a:avLst/>
          </a:prstGeom>
          <a:noFill/>
          <a:ln w="12600">
            <a:noFill/>
          </a:ln>
        </p:spPr>
        <p:txBody>
          <a:bodyPr lIns="45720" rIns="45720" tIns="45000" bIns="45000" anchor="ctr">
            <a:noAutofit/>
          </a:bodyPr>
          <a:lstStyle>
            <a:lvl1pPr indent="0" algn="r" defTabSz="914400">
              <a:lnSpc>
                <a:spcPct val="100000"/>
              </a:lnSpc>
              <a:buNone/>
              <a:tabLst>
                <a:tab algn="l" pos="0"/>
              </a:tabLst>
              <a:defRPr b="0" lang="en-US" sz="1200" spc="-1" strike="noStrike">
                <a:solidFill>
                  <a:srgbClr val="888888"/>
                </a:solidFill>
                <a:latin typeface="Calibri"/>
                <a:ea typeface="Calibri"/>
              </a:defRPr>
            </a:lvl1pPr>
          </a:lstStyle>
          <a:p>
            <a:pPr indent="0" algn="r" defTabSz="914400">
              <a:lnSpc>
                <a:spcPct val="100000"/>
              </a:lnSpc>
              <a:buNone/>
              <a:tabLst>
                <a:tab algn="l" pos="0"/>
              </a:tabLst>
            </a:pPr>
            <a:fld id="{F80201A9-A872-4A01-B5C5-0DF9BD88F52F}" type="slidenum">
              <a:rPr b="0" lang="en-US" sz="1200" spc="-1" strike="noStrike">
                <a:solidFill>
                  <a:srgbClr val="888888"/>
                </a:solidFill>
                <a:latin typeface="Calibri"/>
                <a:ea typeface="Calibri"/>
              </a:rPr>
              <a:t>&lt;number&gt;</a:t>
            </a:fld>
            <a:endParaRPr b="0" lang="en-US" sz="1200" spc="-1" strike="noStrike">
              <a:solidFill>
                <a:srgbClr val="000000"/>
              </a:solidFill>
              <a:latin typeface="Times New Roman"/>
            </a:endParaRPr>
          </a:p>
        </p:txBody>
      </p:sp>
      <p:sp>
        <p:nvSpPr>
          <p:cNvPr id="31"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US" sz="1800" spc="-1" strike="noStrike">
                <a:solidFill>
                  <a:srgbClr val="000000"/>
                </a:solidFill>
                <a:latin typeface="Calibri"/>
              </a:rPr>
              <a:t>Click to edit the title text format</a:t>
            </a:r>
            <a:endParaRPr b="0" lang="en-US" sz="1800" spc="-1" strike="noStrike">
              <a:solidFill>
                <a:srgbClr val="000000"/>
              </a:solidFill>
              <a:latin typeface="Calibri"/>
            </a:endParaRPr>
          </a:p>
        </p:txBody>
      </p:sp>
      <p:sp>
        <p:nvSpPr>
          <p:cNvPr id="32"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pc="-1" strike="noStrike">
                <a:solidFill>
                  <a:srgbClr val="000000"/>
                </a:solidFill>
                <a:latin typeface="Calibri"/>
              </a:rPr>
              <a:t>Click to edit the outline text format</a:t>
            </a:r>
            <a:endParaRPr b="0" lang="en-US" sz="28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800" spc="-1" strike="noStrike">
                <a:solidFill>
                  <a:srgbClr val="000000"/>
                </a:solidFill>
                <a:latin typeface="Calibri"/>
              </a:rPr>
              <a:t>Second Outline Level</a:t>
            </a:r>
            <a:endParaRPr b="0" lang="en-US" sz="2800" spc="-1" strike="noStrike">
              <a:solidFill>
                <a:srgbClr val="000000"/>
              </a:solidFill>
              <a:latin typeface="Calibri"/>
            </a:endParaRPr>
          </a:p>
          <a:p>
            <a:pPr lvl="2" marL="1296000" indent="-288000">
              <a:lnSpc>
                <a:spcPct val="90000"/>
              </a:lnSpc>
              <a:spcBef>
                <a:spcPts val="850"/>
              </a:spcBef>
              <a:buClr>
                <a:srgbClr val="000000"/>
              </a:buClr>
              <a:buSzPct val="45000"/>
              <a:buFont typeface="Wingdings" charset="2"/>
              <a:buChar char=""/>
            </a:pPr>
            <a:r>
              <a:rPr b="0" lang="en-US" sz="2800" spc="-1" strike="noStrike">
                <a:solidFill>
                  <a:srgbClr val="000000"/>
                </a:solidFill>
                <a:latin typeface="Calibri"/>
              </a:rPr>
              <a:t>Third Outline Level</a:t>
            </a:r>
            <a:endParaRPr b="0" lang="en-US" sz="2800" spc="-1" strike="noStrike">
              <a:solidFill>
                <a:srgbClr val="000000"/>
              </a:solidFill>
              <a:latin typeface="Calibri"/>
            </a:endParaRPr>
          </a:p>
          <a:p>
            <a:pPr lvl="3" marL="1728000" indent="-216000">
              <a:lnSpc>
                <a:spcPct val="90000"/>
              </a:lnSpc>
              <a:spcBef>
                <a:spcPts val="567"/>
              </a:spcBef>
              <a:buClr>
                <a:srgbClr val="000000"/>
              </a:buClr>
              <a:buSzPct val="75000"/>
              <a:buFont typeface="Symbol" charset="2"/>
              <a:buChar char=""/>
            </a:pPr>
            <a:r>
              <a:rPr b="0" lang="en-US" sz="2800" spc="-1" strike="noStrike">
                <a:solidFill>
                  <a:srgbClr val="000000"/>
                </a:solidFill>
                <a:latin typeface="Calibri"/>
              </a:rPr>
              <a:t>Fourth Outline Level</a:t>
            </a:r>
            <a:endParaRPr b="0" lang="en-US" sz="2800" spc="-1" strike="noStrike">
              <a:solidFill>
                <a:srgbClr val="000000"/>
              </a:solidFill>
              <a:latin typeface="Calibri"/>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Fifth Outline Level</a:t>
            </a:r>
            <a:endParaRPr b="0" lang="en-US" sz="2000" spc="-1" strike="noStrike">
              <a:solidFill>
                <a:srgbClr val="000000"/>
              </a:solidFill>
              <a:latin typeface="Calibri"/>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Sixth Outline Level</a:t>
            </a:r>
            <a:endParaRPr b="0" lang="en-US" sz="2000" spc="-1" strike="noStrike">
              <a:solidFill>
                <a:srgbClr val="000000"/>
              </a:solidFill>
              <a:latin typeface="Calibri"/>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Seventh Outline 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839880" y="457200"/>
            <a:ext cx="3931920" cy="1599840"/>
          </a:xfrm>
          <a:prstGeom prst="rect">
            <a:avLst/>
          </a:prstGeom>
          <a:noFill/>
          <a:ln w="12600">
            <a:noFill/>
          </a:ln>
        </p:spPr>
        <p:txBody>
          <a:bodyPr lIns="45720" rIns="45720" tIns="45000" bIns="45000" anchor="b">
            <a:noAutofit/>
          </a:bodyPr>
          <a:p>
            <a:pPr indent="0" defTabSz="914400">
              <a:lnSpc>
                <a:spcPct val="90000"/>
              </a:lnSpc>
              <a:buNone/>
              <a:tabLst>
                <a:tab algn="l" pos="0"/>
              </a:tabLst>
            </a:pPr>
            <a:r>
              <a:rPr b="0" lang="en-US" sz="3200" spc="-1" strike="noStrike">
                <a:solidFill>
                  <a:srgbClr val="000000"/>
                </a:solidFill>
                <a:latin typeface="Calibri Light"/>
                <a:ea typeface="Calibri Light"/>
              </a:rPr>
              <a:t>Title Text</a:t>
            </a:r>
            <a:endParaRPr b="0" lang="en-US" sz="3200" spc="-1" strike="noStrike">
              <a:solidFill>
                <a:srgbClr val="000000"/>
              </a:solidFill>
              <a:latin typeface="Calibri"/>
            </a:endParaRPr>
          </a:p>
        </p:txBody>
      </p:sp>
      <p:sp>
        <p:nvSpPr>
          <p:cNvPr id="36" name="PlaceHolder 2"/>
          <p:cNvSpPr>
            <a:spLocks noGrp="1"/>
          </p:cNvSpPr>
          <p:nvPr>
            <p:ph type="body"/>
          </p:nvPr>
        </p:nvSpPr>
        <p:spPr>
          <a:xfrm>
            <a:off x="5183280" y="987480"/>
            <a:ext cx="6171840" cy="4873320"/>
          </a:xfrm>
          <a:prstGeom prst="rect">
            <a:avLst/>
          </a:prstGeom>
          <a:noFill/>
          <a:ln w="12600">
            <a:noFill/>
          </a:ln>
        </p:spPr>
        <p:txBody>
          <a:bodyPr lIns="45720" rIns="45720" tIns="45000" bIns="45000" anchor="t">
            <a:noAutofit/>
          </a:bodyPr>
          <a:p>
            <a:pPr marL="228600" indent="-228600" defTabSz="914400">
              <a:lnSpc>
                <a:spcPct val="90000"/>
              </a:lnSpc>
              <a:spcBef>
                <a:spcPts val="1001"/>
              </a:spcBef>
              <a:buClr>
                <a:srgbClr val="000000"/>
              </a:buClr>
              <a:buFont typeface="Arial"/>
              <a:buChar char="•"/>
            </a:pPr>
            <a:r>
              <a:rPr b="0" lang="en-US" sz="3200" spc="-1" strike="noStrike">
                <a:solidFill>
                  <a:srgbClr val="000000"/>
                </a:solidFill>
                <a:latin typeface="Calibri"/>
                <a:ea typeface="Calibri"/>
              </a:rPr>
              <a:t>Body Level One</a:t>
            </a:r>
            <a:endParaRPr b="0" lang="en-US" sz="3200" spc="-1" strike="noStrike">
              <a:solidFill>
                <a:srgbClr val="000000"/>
              </a:solidFill>
              <a:latin typeface="Calibri"/>
            </a:endParaRPr>
          </a:p>
          <a:p>
            <a:pPr lvl="1" marL="718560" indent="-261360" defTabSz="914400">
              <a:lnSpc>
                <a:spcPct val="90000"/>
              </a:lnSpc>
              <a:spcBef>
                <a:spcPts val="1001"/>
              </a:spcBef>
              <a:buClr>
                <a:srgbClr val="000000"/>
              </a:buClr>
              <a:buFont typeface="Arial"/>
              <a:buChar char="•"/>
            </a:pPr>
            <a:r>
              <a:rPr b="0" lang="en-US" sz="3200" spc="-1" strike="noStrike">
                <a:solidFill>
                  <a:srgbClr val="000000"/>
                </a:solidFill>
                <a:latin typeface="Calibri"/>
                <a:ea typeface="Calibri"/>
              </a:rPr>
              <a:t>Body Level Two</a:t>
            </a:r>
            <a:endParaRPr b="0" lang="en-US" sz="3200" spc="-1" strike="noStrike">
              <a:solidFill>
                <a:srgbClr val="000000"/>
              </a:solidFill>
              <a:latin typeface="Calibri"/>
            </a:endParaRPr>
          </a:p>
          <a:p>
            <a:pPr lvl="2" marL="1219320" indent="-304920" defTabSz="914400">
              <a:lnSpc>
                <a:spcPct val="90000"/>
              </a:lnSpc>
              <a:spcBef>
                <a:spcPts val="1001"/>
              </a:spcBef>
              <a:buClr>
                <a:srgbClr val="000000"/>
              </a:buClr>
              <a:buFont typeface="Arial"/>
              <a:buChar char="•"/>
            </a:pPr>
            <a:r>
              <a:rPr b="0" lang="en-US" sz="3200" spc="-1" strike="noStrike">
                <a:solidFill>
                  <a:srgbClr val="000000"/>
                </a:solidFill>
                <a:latin typeface="Calibri"/>
                <a:ea typeface="Calibri"/>
              </a:rPr>
              <a:t>Body Level Three</a:t>
            </a:r>
            <a:endParaRPr b="0" lang="en-US" sz="3200" spc="-1" strike="noStrike">
              <a:solidFill>
                <a:srgbClr val="000000"/>
              </a:solidFill>
              <a:latin typeface="Calibri"/>
            </a:endParaRPr>
          </a:p>
          <a:p>
            <a:pPr lvl="3" marL="1737360" indent="-365760" defTabSz="914400">
              <a:lnSpc>
                <a:spcPct val="90000"/>
              </a:lnSpc>
              <a:spcBef>
                <a:spcPts val="1001"/>
              </a:spcBef>
              <a:buClr>
                <a:srgbClr val="000000"/>
              </a:buClr>
              <a:buFont typeface="Arial"/>
              <a:buChar char="•"/>
            </a:pPr>
            <a:r>
              <a:rPr b="0" lang="en-US" sz="3200" spc="-1" strike="noStrike">
                <a:solidFill>
                  <a:srgbClr val="000000"/>
                </a:solidFill>
                <a:latin typeface="Calibri"/>
                <a:ea typeface="Calibri"/>
              </a:rPr>
              <a:t>Body Level Four</a:t>
            </a:r>
            <a:endParaRPr b="0" lang="en-US" sz="3200" spc="-1" strike="noStrike">
              <a:solidFill>
                <a:srgbClr val="000000"/>
              </a:solidFill>
              <a:latin typeface="Calibri"/>
            </a:endParaRPr>
          </a:p>
          <a:p>
            <a:pPr lvl="4" marL="2194560" indent="-365760" defTabSz="914400">
              <a:lnSpc>
                <a:spcPct val="90000"/>
              </a:lnSpc>
              <a:spcBef>
                <a:spcPts val="1001"/>
              </a:spcBef>
              <a:buClr>
                <a:srgbClr val="000000"/>
              </a:buClr>
              <a:buFont typeface="Arial"/>
              <a:buChar char="•"/>
            </a:pPr>
            <a:r>
              <a:rPr b="0" lang="en-US" sz="3200" spc="-1" strike="noStrike">
                <a:solidFill>
                  <a:srgbClr val="000000"/>
                </a:solidFill>
                <a:latin typeface="Calibri"/>
                <a:ea typeface="Calibri"/>
              </a:rPr>
              <a:t>Body Level Five</a:t>
            </a:r>
            <a:endParaRPr b="0" lang="en-US" sz="3200" spc="-1" strike="noStrike">
              <a:solidFill>
                <a:srgbClr val="000000"/>
              </a:solidFill>
              <a:latin typeface="Calibri"/>
            </a:endParaRPr>
          </a:p>
        </p:txBody>
      </p:sp>
      <p:sp>
        <p:nvSpPr>
          <p:cNvPr id="37" name="PlaceHolder 3"/>
          <p:cNvSpPr>
            <a:spLocks noGrp="1"/>
          </p:cNvSpPr>
          <p:nvPr>
            <p:ph type="body"/>
          </p:nvPr>
        </p:nvSpPr>
        <p:spPr>
          <a:xfrm>
            <a:off x="839880" y="2057400"/>
            <a:ext cx="3931920" cy="3811320"/>
          </a:xfrm>
          <a:prstGeom prst="rect">
            <a:avLst/>
          </a:prstGeom>
          <a:noFill/>
          <a:ln w="12600">
            <a:noFill/>
          </a:ln>
        </p:spPr>
        <p:txBody>
          <a:bodyPr lIns="45720" rIns="45720" tIns="45000" bIns="45000" anchor="t">
            <a:noAutofit/>
          </a:bodyPr>
          <a:p>
            <a:pPr marL="432000" indent="-324000">
              <a:lnSpc>
                <a:spcPct val="90000"/>
              </a:lnSpc>
              <a:spcBef>
                <a:spcPts val="1417"/>
              </a:spcBef>
              <a:buClr>
                <a:srgbClr val="000000"/>
              </a:buClr>
              <a:buSzPct val="45000"/>
              <a:buFont typeface="Wingdings" charset="2"/>
              <a:buChar char=""/>
            </a:pPr>
            <a:r>
              <a:rPr b="0" lang="en-US" sz="2800" spc="-1" strike="noStrike">
                <a:solidFill>
                  <a:srgbClr val="000000"/>
                </a:solidFill>
                <a:latin typeface="Calibri"/>
              </a:rPr>
              <a:t>Click to edit the outline text format</a:t>
            </a:r>
            <a:endParaRPr b="0" lang="en-US" sz="28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800" spc="-1" strike="noStrike">
                <a:solidFill>
                  <a:srgbClr val="000000"/>
                </a:solidFill>
                <a:latin typeface="Calibri"/>
              </a:rPr>
              <a:t>Second Outline Level</a:t>
            </a:r>
            <a:endParaRPr b="0" lang="en-US" sz="2800" spc="-1" strike="noStrike">
              <a:solidFill>
                <a:srgbClr val="000000"/>
              </a:solidFill>
              <a:latin typeface="Calibri"/>
            </a:endParaRPr>
          </a:p>
          <a:p>
            <a:pPr lvl="2" marL="1296000" indent="-288000">
              <a:lnSpc>
                <a:spcPct val="90000"/>
              </a:lnSpc>
              <a:spcBef>
                <a:spcPts val="850"/>
              </a:spcBef>
              <a:buClr>
                <a:srgbClr val="000000"/>
              </a:buClr>
              <a:buSzPct val="45000"/>
              <a:buFont typeface="Wingdings" charset="2"/>
              <a:buChar char=""/>
            </a:pPr>
            <a:r>
              <a:rPr b="0" lang="en-US" sz="2800" spc="-1" strike="noStrike">
                <a:solidFill>
                  <a:srgbClr val="000000"/>
                </a:solidFill>
                <a:latin typeface="Calibri"/>
              </a:rPr>
              <a:t>Third Outline Level</a:t>
            </a:r>
            <a:endParaRPr b="0" lang="en-US" sz="2800" spc="-1" strike="noStrike">
              <a:solidFill>
                <a:srgbClr val="000000"/>
              </a:solidFill>
              <a:latin typeface="Calibri"/>
            </a:endParaRPr>
          </a:p>
          <a:p>
            <a:pPr lvl="3" marL="1728000" indent="-216000">
              <a:lnSpc>
                <a:spcPct val="90000"/>
              </a:lnSpc>
              <a:spcBef>
                <a:spcPts val="567"/>
              </a:spcBef>
              <a:buClr>
                <a:srgbClr val="000000"/>
              </a:buClr>
              <a:buSzPct val="75000"/>
              <a:buFont typeface="Symbol" charset="2"/>
              <a:buChar char=""/>
            </a:pPr>
            <a:r>
              <a:rPr b="0" lang="en-US" sz="2800" spc="-1" strike="noStrike">
                <a:solidFill>
                  <a:srgbClr val="000000"/>
                </a:solidFill>
                <a:latin typeface="Calibri"/>
              </a:rPr>
              <a:t>Fourth Outline Level</a:t>
            </a:r>
            <a:endParaRPr b="0" lang="en-US" sz="2800" spc="-1" strike="noStrike">
              <a:solidFill>
                <a:srgbClr val="000000"/>
              </a:solidFill>
              <a:latin typeface="Calibri"/>
            </a:endParaRPr>
          </a:p>
          <a:p>
            <a:pPr lvl="4" marL="2160000" indent="-216000">
              <a:lnSpc>
                <a:spcPct val="90000"/>
              </a:lnSpc>
              <a:spcBef>
                <a:spcPts val="283"/>
              </a:spcBef>
              <a:buClr>
                <a:srgbClr val="000000"/>
              </a:buClr>
              <a:buSzPct val="45000"/>
              <a:buFont typeface="Wingdings" charset="2"/>
              <a:buChar char=""/>
            </a:pPr>
            <a:r>
              <a:rPr b="0" lang="en-US" sz="2800" spc="-1" strike="noStrike">
                <a:solidFill>
                  <a:srgbClr val="000000"/>
                </a:solidFill>
                <a:latin typeface="Calibri"/>
              </a:rPr>
              <a:t>Fifth Outline Level</a:t>
            </a:r>
            <a:endParaRPr b="0" lang="en-US" sz="2800" spc="-1" strike="noStrike">
              <a:solidFill>
                <a:srgbClr val="000000"/>
              </a:solidFill>
              <a:latin typeface="Calibri"/>
            </a:endParaRPr>
          </a:p>
          <a:p>
            <a:pPr lvl="5" marL="2592000" indent="-216000">
              <a:lnSpc>
                <a:spcPct val="90000"/>
              </a:lnSpc>
              <a:spcBef>
                <a:spcPts val="283"/>
              </a:spcBef>
              <a:buClr>
                <a:srgbClr val="000000"/>
              </a:buClr>
              <a:buSzPct val="45000"/>
              <a:buFont typeface="Wingdings" charset="2"/>
              <a:buChar char=""/>
            </a:pPr>
            <a:r>
              <a:rPr b="0" lang="en-US" sz="2800" spc="-1" strike="noStrike">
                <a:solidFill>
                  <a:srgbClr val="000000"/>
                </a:solidFill>
                <a:latin typeface="Calibri"/>
              </a:rPr>
              <a:t>Sixth Outline Level</a:t>
            </a:r>
            <a:endParaRPr b="0" lang="en-US" sz="2800" spc="-1" strike="noStrike">
              <a:solidFill>
                <a:srgbClr val="000000"/>
              </a:solidFill>
              <a:latin typeface="Calibri"/>
            </a:endParaRPr>
          </a:p>
          <a:p>
            <a:pPr lvl="6" marL="3024000" indent="-216000">
              <a:lnSpc>
                <a:spcPct val="90000"/>
              </a:lnSpc>
              <a:spcBef>
                <a:spcPts val="283"/>
              </a:spcBef>
              <a:buClr>
                <a:srgbClr val="000000"/>
              </a:buClr>
              <a:buSzPct val="45000"/>
              <a:buFont typeface="Wingdings" charset="2"/>
              <a:buChar char=""/>
            </a:pPr>
            <a:r>
              <a:rPr b="0" lang="en-US" sz="2800" spc="-1" strike="noStrike">
                <a:solidFill>
                  <a:srgbClr val="000000"/>
                </a:solidFill>
                <a:latin typeface="Calibri"/>
              </a:rPr>
              <a:t>Seventh Outline Level</a:t>
            </a:r>
            <a:endParaRPr b="0" lang="en-US" sz="2800" spc="-1" strike="noStrike">
              <a:solidFill>
                <a:srgbClr val="000000"/>
              </a:solidFill>
              <a:latin typeface="Calibri"/>
            </a:endParaRPr>
          </a:p>
        </p:txBody>
      </p:sp>
      <p:sp>
        <p:nvSpPr>
          <p:cNvPr id="38" name="PlaceHolder 4"/>
          <p:cNvSpPr>
            <a:spLocks noGrp="1"/>
          </p:cNvSpPr>
          <p:nvPr>
            <p:ph type="sldNum" idx="8"/>
          </p:nvPr>
        </p:nvSpPr>
        <p:spPr>
          <a:xfrm>
            <a:off x="11095200" y="6414840"/>
            <a:ext cx="258120" cy="248040"/>
          </a:xfrm>
          <a:prstGeom prst="rect">
            <a:avLst/>
          </a:prstGeom>
          <a:noFill/>
          <a:ln w="12600">
            <a:noFill/>
          </a:ln>
        </p:spPr>
        <p:txBody>
          <a:bodyPr lIns="45720" rIns="45720" tIns="45000" bIns="45000" anchor="ctr">
            <a:noAutofit/>
          </a:bodyPr>
          <a:lstStyle>
            <a:lvl1pPr indent="0" algn="r" defTabSz="914400">
              <a:lnSpc>
                <a:spcPct val="100000"/>
              </a:lnSpc>
              <a:buNone/>
              <a:tabLst>
                <a:tab algn="l" pos="0"/>
              </a:tabLst>
              <a:defRPr b="0" lang="en-US" sz="1200" spc="-1" strike="noStrike">
                <a:solidFill>
                  <a:srgbClr val="888888"/>
                </a:solidFill>
                <a:latin typeface="Calibri"/>
                <a:ea typeface="Calibri"/>
              </a:defRPr>
            </a:lvl1pPr>
          </a:lstStyle>
          <a:p>
            <a:pPr indent="0" algn="r" defTabSz="914400">
              <a:lnSpc>
                <a:spcPct val="100000"/>
              </a:lnSpc>
              <a:buNone/>
              <a:tabLst>
                <a:tab algn="l" pos="0"/>
              </a:tabLst>
            </a:pPr>
            <a:fld id="{5BD6B981-2B66-4452-8646-6DC1F506A3F6}" type="slidenum">
              <a:rPr b="0" lang="en-US" sz="1200" spc="-1" strike="noStrike">
                <a:solidFill>
                  <a:srgbClr val="888888"/>
                </a:solidFill>
                <a:latin typeface="Calibri"/>
                <a:ea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9880" y="457200"/>
            <a:ext cx="3931920" cy="1599840"/>
          </a:xfrm>
          <a:prstGeom prst="rect">
            <a:avLst/>
          </a:prstGeom>
          <a:noFill/>
          <a:ln w="12600">
            <a:noFill/>
          </a:ln>
        </p:spPr>
        <p:txBody>
          <a:bodyPr lIns="45720" rIns="45720" tIns="45000" bIns="45000" anchor="b">
            <a:noAutofit/>
          </a:bodyPr>
          <a:p>
            <a:pPr indent="0" defTabSz="914400">
              <a:lnSpc>
                <a:spcPct val="90000"/>
              </a:lnSpc>
              <a:buNone/>
              <a:tabLst>
                <a:tab algn="l" pos="0"/>
              </a:tabLst>
            </a:pPr>
            <a:r>
              <a:rPr b="0" lang="en-US" sz="3200" spc="-1" strike="noStrike">
                <a:solidFill>
                  <a:srgbClr val="000000"/>
                </a:solidFill>
                <a:latin typeface="Calibri Light"/>
                <a:ea typeface="Calibri Light"/>
              </a:rPr>
              <a:t>Title Text</a:t>
            </a:r>
            <a:endParaRPr b="0" lang="en-US" sz="3200" spc="-1" strike="noStrike">
              <a:solidFill>
                <a:srgbClr val="000000"/>
              </a:solidFill>
              <a:latin typeface="Calibri"/>
            </a:endParaRPr>
          </a:p>
        </p:txBody>
      </p:sp>
      <p:sp>
        <p:nvSpPr>
          <p:cNvPr id="42" name="PlaceHolder 2"/>
          <p:cNvSpPr>
            <a:spLocks noGrp="1"/>
          </p:cNvSpPr>
          <p:nvPr>
            <p:ph type="body"/>
          </p:nvPr>
        </p:nvSpPr>
        <p:spPr>
          <a:xfrm>
            <a:off x="5183280" y="987480"/>
            <a:ext cx="6171840" cy="4873320"/>
          </a:xfrm>
          <a:prstGeom prst="rect">
            <a:avLst/>
          </a:prstGeom>
          <a:noFill/>
          <a:ln w="0">
            <a:noFill/>
          </a:ln>
        </p:spPr>
        <p:txBody>
          <a:bodyPr lIns="91440" rIns="91440" tIns="45000" bIns="45000" anchor="t">
            <a:noAutofit/>
          </a:bodyPr>
          <a:p>
            <a:pPr marL="432000" indent="-324000">
              <a:lnSpc>
                <a:spcPct val="90000"/>
              </a:lnSpc>
              <a:spcBef>
                <a:spcPts val="1417"/>
              </a:spcBef>
              <a:buClr>
                <a:srgbClr val="000000"/>
              </a:buClr>
              <a:buSzPct val="45000"/>
              <a:buFont typeface="Wingdings" charset="2"/>
              <a:buChar char=""/>
            </a:pPr>
            <a:r>
              <a:rPr b="0" lang="en-US" sz="1800" spc="-1" strike="noStrike">
                <a:solidFill>
                  <a:srgbClr val="000000"/>
                </a:solidFill>
                <a:latin typeface="Calibri"/>
              </a:rPr>
              <a:t>Click to edit the outline text format</a:t>
            </a:r>
            <a:endParaRPr b="0" lang="en-US" sz="18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1800" spc="-1" strike="noStrike">
                <a:solidFill>
                  <a:srgbClr val="000000"/>
                </a:solidFill>
                <a:latin typeface="Calibri"/>
              </a:rPr>
              <a:t>Second Outline Level</a:t>
            </a:r>
            <a:endParaRPr b="0" lang="en-US" sz="1800" spc="-1" strike="noStrike">
              <a:solidFill>
                <a:srgbClr val="000000"/>
              </a:solidFill>
              <a:latin typeface="Calibri"/>
            </a:endParaRPr>
          </a:p>
          <a:p>
            <a:pPr lvl="2" marL="1296000" indent="-288000">
              <a:lnSpc>
                <a:spcPct val="90000"/>
              </a:lnSpc>
              <a:spcBef>
                <a:spcPts val="850"/>
              </a:spcBef>
              <a:buClr>
                <a:srgbClr val="000000"/>
              </a:buClr>
              <a:buSzPct val="45000"/>
              <a:buFont typeface="Wingdings" charset="2"/>
              <a:buChar char=""/>
            </a:pPr>
            <a:r>
              <a:rPr b="0" lang="en-US" sz="1800" spc="-1" strike="noStrike">
                <a:solidFill>
                  <a:srgbClr val="000000"/>
                </a:solidFill>
                <a:latin typeface="Calibri"/>
              </a:rPr>
              <a:t>Third Outline Level</a:t>
            </a:r>
            <a:endParaRPr b="0" lang="en-US" sz="1800" spc="-1" strike="noStrike">
              <a:solidFill>
                <a:srgbClr val="000000"/>
              </a:solidFill>
              <a:latin typeface="Calibri"/>
            </a:endParaRPr>
          </a:p>
          <a:p>
            <a:pPr lvl="3" marL="1728000" indent="-216000">
              <a:lnSpc>
                <a:spcPct val="90000"/>
              </a:lnSpc>
              <a:spcBef>
                <a:spcPts val="567"/>
              </a:spcBef>
              <a:buClr>
                <a:srgbClr val="000000"/>
              </a:buClr>
              <a:buSzPct val="75000"/>
              <a:buFont typeface="Symbol" charset="2"/>
              <a:buChar char=""/>
            </a:pPr>
            <a:r>
              <a:rPr b="0" lang="en-US" sz="1800" spc="-1" strike="noStrike">
                <a:solidFill>
                  <a:srgbClr val="000000"/>
                </a:solidFill>
                <a:latin typeface="Calibri"/>
              </a:rPr>
              <a:t>Fourth Outline Level</a:t>
            </a:r>
            <a:endParaRPr b="0" lang="en-US" sz="1800" spc="-1" strike="noStrike">
              <a:solidFill>
                <a:srgbClr val="000000"/>
              </a:solidFill>
              <a:latin typeface="Calibri"/>
            </a:endParaRPr>
          </a:p>
          <a:p>
            <a:pPr lvl="4" marL="2160000" indent="-216000">
              <a:lnSpc>
                <a:spcPct val="90000"/>
              </a:lnSpc>
              <a:spcBef>
                <a:spcPts val="283"/>
              </a:spcBef>
              <a:buClr>
                <a:srgbClr val="000000"/>
              </a:buClr>
              <a:buSzPct val="45000"/>
              <a:buFont typeface="Wingdings" charset="2"/>
              <a:buChar char=""/>
            </a:pPr>
            <a:r>
              <a:rPr b="0" lang="en-US" sz="1800" spc="-1" strike="noStrike">
                <a:solidFill>
                  <a:srgbClr val="000000"/>
                </a:solidFill>
                <a:latin typeface="Calibri"/>
              </a:rPr>
              <a:t>Fifth Outline Level</a:t>
            </a:r>
            <a:endParaRPr b="0" lang="en-US" sz="1800" spc="-1" strike="noStrike">
              <a:solidFill>
                <a:srgbClr val="000000"/>
              </a:solidFill>
              <a:latin typeface="Calibri"/>
            </a:endParaRPr>
          </a:p>
          <a:p>
            <a:pPr lvl="5" marL="2592000" indent="-216000">
              <a:lnSpc>
                <a:spcPct val="90000"/>
              </a:lnSpc>
              <a:spcBef>
                <a:spcPts val="283"/>
              </a:spcBef>
              <a:buClr>
                <a:srgbClr val="000000"/>
              </a:buClr>
              <a:buSzPct val="45000"/>
              <a:buFont typeface="Wingdings" charset="2"/>
              <a:buChar char=""/>
            </a:pPr>
            <a:r>
              <a:rPr b="0" lang="en-US" sz="1800" spc="-1" strike="noStrike">
                <a:solidFill>
                  <a:srgbClr val="000000"/>
                </a:solidFill>
                <a:latin typeface="Calibri"/>
              </a:rPr>
              <a:t>Sixth Outline Level</a:t>
            </a:r>
            <a:endParaRPr b="0" lang="en-US" sz="1800" spc="-1" strike="noStrike">
              <a:solidFill>
                <a:srgbClr val="000000"/>
              </a:solidFill>
              <a:latin typeface="Calibri"/>
            </a:endParaRPr>
          </a:p>
          <a:p>
            <a:pPr lvl="6" marL="3024000" indent="-216000">
              <a:lnSpc>
                <a:spcPct val="90000"/>
              </a:lnSpc>
              <a:spcBef>
                <a:spcPts val="283"/>
              </a:spcBef>
              <a:buClr>
                <a:srgbClr val="000000"/>
              </a:buClr>
              <a:buSzPct val="45000"/>
              <a:buFont typeface="Wingdings" charset="2"/>
              <a:buChar char=""/>
            </a:pPr>
            <a:r>
              <a:rPr b="0" lang="en-US" sz="1800" spc="-1" strike="noStrike">
                <a:solidFill>
                  <a:srgbClr val="000000"/>
                </a:solidFill>
                <a:latin typeface="Calibri"/>
              </a:rPr>
              <a:t>Seventh Outline Level</a:t>
            </a:r>
            <a:endParaRPr b="0" lang="en-US" sz="1800" spc="-1" strike="noStrike">
              <a:solidFill>
                <a:srgbClr val="000000"/>
              </a:solidFill>
              <a:latin typeface="Calibri"/>
            </a:endParaRPr>
          </a:p>
        </p:txBody>
      </p:sp>
      <p:sp>
        <p:nvSpPr>
          <p:cNvPr id="43" name="PlaceHolder 3"/>
          <p:cNvSpPr>
            <a:spLocks noGrp="1"/>
          </p:cNvSpPr>
          <p:nvPr>
            <p:ph type="body"/>
          </p:nvPr>
        </p:nvSpPr>
        <p:spPr>
          <a:xfrm>
            <a:off x="839880" y="2057400"/>
            <a:ext cx="3931920" cy="3811320"/>
          </a:xfrm>
          <a:prstGeom prst="rect">
            <a:avLst/>
          </a:prstGeom>
          <a:noFill/>
          <a:ln w="12600">
            <a:noFill/>
          </a:ln>
        </p:spPr>
        <p:txBody>
          <a:bodyPr lIns="45720" rIns="45720" tIns="45000" bIns="45000" anchor="t">
            <a:noAutofit/>
          </a:bodyPr>
          <a:p>
            <a:pPr indent="0" defTabSz="914400">
              <a:lnSpc>
                <a:spcPct val="90000"/>
              </a:lnSpc>
              <a:spcBef>
                <a:spcPts val="1001"/>
              </a:spcBef>
              <a:buNone/>
              <a:tabLst>
                <a:tab algn="l" pos="0"/>
              </a:tabLst>
            </a:pPr>
            <a:r>
              <a:rPr b="0" lang="en-US" sz="1600" spc="-1" strike="noStrike">
                <a:solidFill>
                  <a:srgbClr val="000000"/>
                </a:solidFill>
                <a:latin typeface="Calibri"/>
                <a:ea typeface="Calibri"/>
              </a:rPr>
              <a:t>Body Level One</a:t>
            </a:r>
            <a:endParaRPr b="0" lang="en-US" sz="1600" spc="-1" strike="noStrike">
              <a:solidFill>
                <a:srgbClr val="000000"/>
              </a:solidFill>
              <a:latin typeface="Calibri"/>
            </a:endParaRPr>
          </a:p>
          <a:p>
            <a:pPr indent="0" defTabSz="914400">
              <a:lnSpc>
                <a:spcPct val="90000"/>
              </a:lnSpc>
              <a:spcBef>
                <a:spcPts val="1001"/>
              </a:spcBef>
              <a:buNone/>
              <a:tabLst>
                <a:tab algn="l" pos="0"/>
              </a:tabLst>
            </a:pPr>
            <a:r>
              <a:rPr b="0" lang="en-US" sz="1600" spc="-1" strike="noStrike">
                <a:solidFill>
                  <a:srgbClr val="000000"/>
                </a:solidFill>
                <a:latin typeface="Calibri"/>
                <a:ea typeface="Calibri"/>
              </a:rPr>
              <a:t>Body Level Two</a:t>
            </a:r>
            <a:endParaRPr b="0" lang="en-US" sz="1600" spc="-1" strike="noStrike">
              <a:solidFill>
                <a:srgbClr val="000000"/>
              </a:solidFill>
              <a:latin typeface="Calibri"/>
            </a:endParaRPr>
          </a:p>
          <a:p>
            <a:pPr indent="0" defTabSz="914400">
              <a:lnSpc>
                <a:spcPct val="90000"/>
              </a:lnSpc>
              <a:spcBef>
                <a:spcPts val="1001"/>
              </a:spcBef>
              <a:buNone/>
              <a:tabLst>
                <a:tab algn="l" pos="0"/>
              </a:tabLst>
            </a:pPr>
            <a:r>
              <a:rPr b="0" lang="en-US" sz="1600" spc="-1" strike="noStrike">
                <a:solidFill>
                  <a:srgbClr val="000000"/>
                </a:solidFill>
                <a:latin typeface="Calibri"/>
                <a:ea typeface="Calibri"/>
              </a:rPr>
              <a:t>Body Level Three</a:t>
            </a:r>
            <a:endParaRPr b="0" lang="en-US" sz="1600" spc="-1" strike="noStrike">
              <a:solidFill>
                <a:srgbClr val="000000"/>
              </a:solidFill>
              <a:latin typeface="Calibri"/>
            </a:endParaRPr>
          </a:p>
          <a:p>
            <a:pPr indent="0" defTabSz="914400">
              <a:lnSpc>
                <a:spcPct val="90000"/>
              </a:lnSpc>
              <a:spcBef>
                <a:spcPts val="1001"/>
              </a:spcBef>
              <a:buNone/>
              <a:tabLst>
                <a:tab algn="l" pos="0"/>
              </a:tabLst>
            </a:pPr>
            <a:r>
              <a:rPr b="0" lang="en-US" sz="1600" spc="-1" strike="noStrike">
                <a:solidFill>
                  <a:srgbClr val="000000"/>
                </a:solidFill>
                <a:latin typeface="Calibri"/>
                <a:ea typeface="Calibri"/>
              </a:rPr>
              <a:t>Body Level Four</a:t>
            </a:r>
            <a:endParaRPr b="0" lang="en-US" sz="1600" spc="-1" strike="noStrike">
              <a:solidFill>
                <a:srgbClr val="000000"/>
              </a:solidFill>
              <a:latin typeface="Calibri"/>
            </a:endParaRPr>
          </a:p>
          <a:p>
            <a:pPr indent="0" defTabSz="914400">
              <a:lnSpc>
                <a:spcPct val="90000"/>
              </a:lnSpc>
              <a:spcBef>
                <a:spcPts val="1001"/>
              </a:spcBef>
              <a:buNone/>
              <a:tabLst>
                <a:tab algn="l" pos="0"/>
              </a:tabLst>
            </a:pPr>
            <a:r>
              <a:rPr b="0" lang="en-US" sz="1600" spc="-1" strike="noStrike">
                <a:solidFill>
                  <a:srgbClr val="000000"/>
                </a:solidFill>
                <a:latin typeface="Calibri"/>
                <a:ea typeface="Calibri"/>
              </a:rPr>
              <a:t>Body Level Five</a:t>
            </a:r>
            <a:endParaRPr b="0" lang="en-US" sz="1600" spc="-1" strike="noStrike">
              <a:solidFill>
                <a:srgbClr val="000000"/>
              </a:solidFill>
              <a:latin typeface="Calibri"/>
            </a:endParaRPr>
          </a:p>
        </p:txBody>
      </p:sp>
      <p:sp>
        <p:nvSpPr>
          <p:cNvPr id="44" name="PlaceHolder 4"/>
          <p:cNvSpPr>
            <a:spLocks noGrp="1"/>
          </p:cNvSpPr>
          <p:nvPr>
            <p:ph type="sldNum" idx="9"/>
          </p:nvPr>
        </p:nvSpPr>
        <p:spPr>
          <a:xfrm>
            <a:off x="11095200" y="6414840"/>
            <a:ext cx="258120" cy="248040"/>
          </a:xfrm>
          <a:prstGeom prst="rect">
            <a:avLst/>
          </a:prstGeom>
          <a:noFill/>
          <a:ln w="12600">
            <a:noFill/>
          </a:ln>
        </p:spPr>
        <p:txBody>
          <a:bodyPr lIns="45720" rIns="45720" tIns="45000" bIns="45000" anchor="ctr">
            <a:noAutofit/>
          </a:bodyPr>
          <a:lstStyle>
            <a:lvl1pPr indent="0" algn="r" defTabSz="914400">
              <a:lnSpc>
                <a:spcPct val="100000"/>
              </a:lnSpc>
              <a:buNone/>
              <a:tabLst>
                <a:tab algn="l" pos="0"/>
              </a:tabLst>
              <a:defRPr b="0" lang="en-US" sz="1200" spc="-1" strike="noStrike">
                <a:solidFill>
                  <a:srgbClr val="888888"/>
                </a:solidFill>
                <a:latin typeface="Calibri"/>
                <a:ea typeface="Calibri"/>
              </a:defRPr>
            </a:lvl1pPr>
          </a:lstStyle>
          <a:p>
            <a:pPr indent="0" algn="r" defTabSz="914400">
              <a:lnSpc>
                <a:spcPct val="100000"/>
              </a:lnSpc>
              <a:buNone/>
              <a:tabLst>
                <a:tab algn="l" pos="0"/>
              </a:tabLst>
            </a:pPr>
            <a:fld id="{A922B1C8-F9B4-4CB0-8854-75D52B333EA5}" type="slidenum">
              <a:rPr b="0" lang="en-US" sz="1200" spc="-1" strike="noStrike">
                <a:solidFill>
                  <a:srgbClr val="888888"/>
                </a:solidFill>
                <a:latin typeface="Calibri"/>
                <a:ea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
</Relationships>
</file>

<file path=ppt/slides/_rels/slide10.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image" Target="../media/image18.png"/><Relationship Id="rId3" Type="http://schemas.openxmlformats.org/officeDocument/2006/relationships/slideLayout" Target="../slideLayouts/slideLayout7.xml"/>
</Relationships>
</file>

<file path=ppt/slides/_rels/slide11.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image" Target="../media/image19.png"/><Relationship Id="rId3" Type="http://schemas.openxmlformats.org/officeDocument/2006/relationships/image" Target="../media/image20.png"/><Relationship Id="rId4" Type="http://schemas.openxmlformats.org/officeDocument/2006/relationships/slideLayout" Target="../slideLayouts/slideLayout7.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3.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7.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9.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slideLayout" Target="../slideLayouts/slideLayout5.xml"/>
</Relationships>
</file>

<file path=ppt/slides/_rels/slide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7.xml"/>
</Relationships>
</file>

<file path=ppt/slides/_rels/slide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7.xml"/>
</Relationships>
</file>

<file path=ppt/slides/_rels/slide6.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image" Target="../media/image12.png"/><Relationship Id="rId3" Type="http://schemas.openxmlformats.org/officeDocument/2006/relationships/slideLayout" Target="../slideLayouts/slideLayout5.xml"/>
</Relationships>
</file>

<file path=ppt/slides/_rels/slide7.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image" Target="../media/image13.png"/><Relationship Id="rId3" Type="http://schemas.openxmlformats.org/officeDocument/2006/relationships/slideLayout" Target="../slideLayouts/slideLayout7.xml"/>
</Relationships>
</file>

<file path=ppt/slides/_rels/slide8.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image" Target="../media/image16.jpeg"/><Relationship Id="rId5" Type="http://schemas.openxmlformats.org/officeDocument/2006/relationships/slideLayout" Target="../slideLayouts/slideLayout7.xml"/>
</Relationships>
</file>

<file path=ppt/slides/_rels/slide9.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image" Target="../media/image17.png"/><Relationship Id="rId3" Type="http://schemas.openxmlformats.org/officeDocument/2006/relationships/slideLayout" Target="../slideLayouts/slideLayout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7" name="Picture 2" descr="Picture 2"/>
          <p:cNvPicPr/>
          <p:nvPr/>
        </p:nvPicPr>
        <p:blipFill>
          <a:blip r:embed="rId1"/>
          <a:srcRect l="3439" t="0" r="3439" b="0"/>
          <a:stretch/>
        </p:blipFill>
        <p:spPr>
          <a:xfrm>
            <a:off x="-7560" y="0"/>
            <a:ext cx="12206520" cy="6857640"/>
          </a:xfrm>
          <a:prstGeom prst="rect">
            <a:avLst/>
          </a:prstGeom>
          <a:ln w="12700">
            <a:noFill/>
          </a:ln>
        </p:spPr>
      </p:pic>
      <p:sp>
        <p:nvSpPr>
          <p:cNvPr id="48" name="TextBox 4"/>
          <p:cNvSpPr/>
          <p:nvPr/>
        </p:nvSpPr>
        <p:spPr>
          <a:xfrm>
            <a:off x="470160" y="1179000"/>
            <a:ext cx="6508440" cy="2558520"/>
          </a:xfrm>
          <a:prstGeom prst="rect">
            <a:avLst/>
          </a:prstGeom>
          <a:noFill/>
          <a:ln w="12700">
            <a:noFill/>
          </a:ln>
        </p:spPr>
        <p:style>
          <a:lnRef idx="0"/>
          <a:fillRef idx="0"/>
          <a:effectRef idx="0"/>
          <a:fontRef idx="minor"/>
        </p:style>
        <p:txBody>
          <a:bodyPr lIns="45720" rIns="45720" tIns="45000" bIns="45000" anchor="t">
            <a:spAutoFit/>
          </a:bodyPr>
          <a:p>
            <a:pPr defTabSz="914400">
              <a:lnSpc>
                <a:spcPct val="90000"/>
              </a:lnSpc>
              <a:tabLst>
                <a:tab algn="l" pos="0"/>
              </a:tabLst>
            </a:pPr>
            <a:r>
              <a:rPr b="0" lang="en-US" sz="6000" spc="-1" strike="noStrike">
                <a:solidFill>
                  <a:srgbClr val="fafafa"/>
                </a:solidFill>
                <a:latin typeface="Calibri Light"/>
                <a:ea typeface="Calibri Light"/>
              </a:rPr>
              <a:t>Web Scraping Project</a:t>
            </a:r>
            <a:endParaRPr b="0" lang="en-US" sz="6000" spc="-1" strike="noStrike">
              <a:solidFill>
                <a:srgbClr val="000000"/>
              </a:solidFill>
              <a:latin typeface="Arial"/>
            </a:endParaRPr>
          </a:p>
          <a:p>
            <a:pPr defTabSz="914400">
              <a:lnSpc>
                <a:spcPct val="90000"/>
              </a:lnSpc>
              <a:tabLst>
                <a:tab algn="l" pos="0"/>
              </a:tabLst>
            </a:pPr>
            <a:r>
              <a:rPr b="0" lang="en-US" sz="6000" spc="-1" strike="noStrike">
                <a:solidFill>
                  <a:srgbClr val="fafafa"/>
                </a:solidFill>
                <a:latin typeface="Calibri Light"/>
                <a:ea typeface="Calibri Light"/>
              </a:rPr>
              <a:t>Stock Market</a:t>
            </a:r>
            <a:endParaRPr b="0" lang="en-US" sz="6000" spc="-1" strike="noStrike">
              <a:solidFill>
                <a:srgbClr val="000000"/>
              </a:solidFill>
              <a:latin typeface="Arial"/>
            </a:endParaRPr>
          </a:p>
        </p:txBody>
      </p:sp>
      <p:sp>
        <p:nvSpPr>
          <p:cNvPr id="49" name="By:  Miral Dhrafani…"/>
          <p:cNvSpPr/>
          <p:nvPr/>
        </p:nvSpPr>
        <p:spPr>
          <a:xfrm>
            <a:off x="10278720" y="5695200"/>
            <a:ext cx="2510640" cy="91260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1800" spc="-1" strike="noStrike">
                <a:solidFill>
                  <a:srgbClr val="fdfdfd"/>
                </a:solidFill>
                <a:latin typeface="Calibri"/>
                <a:ea typeface="Calibri"/>
              </a:rPr>
              <a:t>By:  Miral Dhrafani</a:t>
            </a:r>
            <a:endParaRPr b="0" lang="en-US" sz="1800" spc="-1" strike="noStrike">
              <a:solidFill>
                <a:srgbClr val="000000"/>
              </a:solidFill>
              <a:latin typeface="Arial"/>
            </a:endParaRPr>
          </a:p>
          <a:p>
            <a:pPr defTabSz="914400">
              <a:lnSpc>
                <a:spcPct val="100000"/>
              </a:lnSpc>
              <a:tabLst>
                <a:tab algn="l" pos="0"/>
              </a:tabLst>
            </a:pPr>
            <a:r>
              <a:rPr b="0" lang="en-US" sz="1800" spc="-1" strike="noStrike">
                <a:solidFill>
                  <a:srgbClr val="fdfdfd"/>
                </a:solidFill>
                <a:latin typeface="Calibri"/>
                <a:ea typeface="Calibri"/>
              </a:rPr>
              <a:t>        </a:t>
            </a:r>
            <a:r>
              <a:rPr b="0" lang="en-US" sz="1800" spc="-1" strike="noStrike">
                <a:solidFill>
                  <a:srgbClr val="fdfdfd"/>
                </a:solidFill>
                <a:latin typeface="Calibri"/>
                <a:ea typeface="Calibri"/>
              </a:rPr>
              <a:t>Ivan Gonzalez</a:t>
            </a:r>
            <a:endParaRPr b="0" lang="en-US" sz="1800" spc="-1" strike="noStrike">
              <a:solidFill>
                <a:srgbClr val="000000"/>
              </a:solidFill>
              <a:latin typeface="Arial"/>
            </a:endParaRPr>
          </a:p>
          <a:p>
            <a:pPr defTabSz="914400">
              <a:lnSpc>
                <a:spcPct val="100000"/>
              </a:lnSpc>
              <a:tabLst>
                <a:tab algn="l" pos="0"/>
              </a:tabLst>
            </a:pPr>
            <a:r>
              <a:rPr b="0" lang="en-US" sz="1800" spc="-1" strike="noStrike">
                <a:solidFill>
                  <a:srgbClr val="fdfdfd"/>
                </a:solidFill>
                <a:latin typeface="Calibri"/>
                <a:ea typeface="Calibri"/>
              </a:rPr>
              <a:t>Yameiry Diaz</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5" name="Picture 4" descr="Picture 4"/>
          <p:cNvPicPr/>
          <p:nvPr/>
        </p:nvPicPr>
        <p:blipFill>
          <a:blip r:embed="rId1"/>
          <a:srcRect l="0" t="7835" r="0" b="7835"/>
          <a:stretch/>
        </p:blipFill>
        <p:spPr>
          <a:xfrm>
            <a:off x="0" y="0"/>
            <a:ext cx="12191760" cy="6857640"/>
          </a:xfrm>
          <a:prstGeom prst="rect">
            <a:avLst/>
          </a:prstGeom>
          <a:ln w="12700">
            <a:noFill/>
          </a:ln>
        </p:spPr>
      </p:pic>
      <p:sp>
        <p:nvSpPr>
          <p:cNvPr id="86" name="4. Price Volatility by Sector:"/>
          <p:cNvSpPr/>
          <p:nvPr/>
        </p:nvSpPr>
        <p:spPr>
          <a:xfrm>
            <a:off x="313560" y="251640"/>
            <a:ext cx="4451400" cy="48564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2600" spc="-1" strike="noStrike">
                <a:solidFill>
                  <a:srgbClr val="f1f1f1"/>
                </a:solidFill>
                <a:latin typeface="Calibri"/>
                <a:ea typeface="Calibri"/>
              </a:rPr>
              <a:t>4. Price Volatility by Sector:</a:t>
            </a:r>
            <a:endParaRPr b="0" lang="en-US" sz="2600" spc="-1" strike="noStrike">
              <a:solidFill>
                <a:srgbClr val="000000"/>
              </a:solidFill>
              <a:latin typeface="Arial"/>
            </a:endParaRPr>
          </a:p>
        </p:txBody>
      </p:sp>
      <p:pic>
        <p:nvPicPr>
          <p:cNvPr id="87" name="Screenshot 2024-05-03 at 10.55.02 PM.png" descr="Screenshot 2024-05-03 at 10.55.02 PM.png"/>
          <p:cNvPicPr/>
          <p:nvPr/>
        </p:nvPicPr>
        <p:blipFill>
          <a:blip r:embed="rId2"/>
          <a:stretch/>
        </p:blipFill>
        <p:spPr>
          <a:xfrm>
            <a:off x="3912120" y="932760"/>
            <a:ext cx="6559920" cy="5233320"/>
          </a:xfrm>
          <a:prstGeom prst="rect">
            <a:avLst/>
          </a:prstGeom>
          <a:ln w="1270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8" name="Picture 4" descr="Picture 4"/>
          <p:cNvPicPr/>
          <p:nvPr/>
        </p:nvPicPr>
        <p:blipFill>
          <a:blip r:embed="rId1"/>
          <a:srcRect l="0" t="7835" r="0" b="7835"/>
          <a:stretch/>
        </p:blipFill>
        <p:spPr>
          <a:xfrm>
            <a:off x="0" y="0"/>
            <a:ext cx="12191760" cy="6857640"/>
          </a:xfrm>
          <a:prstGeom prst="rect">
            <a:avLst/>
          </a:prstGeom>
          <a:ln w="12700">
            <a:noFill/>
          </a:ln>
        </p:spPr>
      </p:pic>
      <p:sp>
        <p:nvSpPr>
          <p:cNvPr id="89" name="5. Correlation Analysis"/>
          <p:cNvSpPr/>
          <p:nvPr/>
        </p:nvSpPr>
        <p:spPr>
          <a:xfrm>
            <a:off x="842040" y="240120"/>
            <a:ext cx="4450320" cy="51660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2800" spc="-1" strike="noStrike">
                <a:solidFill>
                  <a:srgbClr val="f6f6f6"/>
                </a:solidFill>
                <a:latin typeface="Calibri"/>
                <a:ea typeface="Calibri"/>
              </a:rPr>
              <a:t>5. Correlation Analysis</a:t>
            </a:r>
            <a:endParaRPr b="0" lang="en-US" sz="2800" spc="-1" strike="noStrike">
              <a:solidFill>
                <a:srgbClr val="000000"/>
              </a:solidFill>
              <a:latin typeface="Arial"/>
            </a:endParaRPr>
          </a:p>
        </p:txBody>
      </p:sp>
      <p:pic>
        <p:nvPicPr>
          <p:cNvPr id="90" name="Screenshot 2024-05-03 at 10.56.17 PM.png" descr="Screenshot 2024-05-03 at 10.56.17 PM.png"/>
          <p:cNvPicPr/>
          <p:nvPr/>
        </p:nvPicPr>
        <p:blipFill>
          <a:blip r:embed="rId2"/>
          <a:stretch/>
        </p:blipFill>
        <p:spPr>
          <a:xfrm>
            <a:off x="157320" y="1317240"/>
            <a:ext cx="6629400" cy="4513320"/>
          </a:xfrm>
          <a:prstGeom prst="rect">
            <a:avLst/>
          </a:prstGeom>
          <a:ln w="12700">
            <a:noFill/>
          </a:ln>
        </p:spPr>
      </p:pic>
      <p:pic>
        <p:nvPicPr>
          <p:cNvPr id="91" name="Screenshot 2024-05-03 at 10.56.26 PM.png" descr="Screenshot 2024-05-03 at 10.56.26 PM.png"/>
          <p:cNvPicPr/>
          <p:nvPr/>
        </p:nvPicPr>
        <p:blipFill>
          <a:blip r:embed="rId3"/>
          <a:stretch/>
        </p:blipFill>
        <p:spPr>
          <a:xfrm>
            <a:off x="7062120" y="1320840"/>
            <a:ext cx="4986360" cy="3208320"/>
          </a:xfrm>
          <a:prstGeom prst="rect">
            <a:avLst/>
          </a:prstGeom>
          <a:ln w="1270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a4049"/>
        </a:solidFill>
      </p:bgPr>
    </p:bg>
    <p:spTree>
      <p:nvGrpSpPr>
        <p:cNvPr id="1" name=""/>
        <p:cNvGrpSpPr/>
        <p:nvPr/>
      </p:nvGrpSpPr>
      <p:grpSpPr>
        <a:xfrm>
          <a:off x="0" y="0"/>
          <a:ext cx="0" cy="0"/>
          <a:chOff x="0" y="0"/>
          <a:chExt cx="0" cy="0"/>
        </a:xfrm>
      </p:grpSpPr>
      <p:sp>
        <p:nvSpPr>
          <p:cNvPr id="92" name="TextBox 6"/>
          <p:cNvSpPr/>
          <p:nvPr/>
        </p:nvSpPr>
        <p:spPr>
          <a:xfrm>
            <a:off x="1387800" y="1635840"/>
            <a:ext cx="8471520" cy="3655800"/>
          </a:xfrm>
          <a:prstGeom prst="rect">
            <a:avLst/>
          </a:prstGeom>
          <a:noFill/>
          <a:ln w="12700">
            <a:solidFill>
              <a:srgbClr val="4472c4"/>
            </a:solidFill>
            <a:miter/>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1800" spc="-1" strike="noStrike">
                <a:solidFill>
                  <a:srgbClr val="ebebeb"/>
                </a:solidFill>
                <a:latin typeface="Calibri"/>
                <a:ea typeface="Calibri"/>
              </a:rPr>
              <a:t>1. </a:t>
            </a:r>
            <a:r>
              <a:rPr b="1" lang="en-US" sz="1800" spc="-1" strike="noStrike">
                <a:solidFill>
                  <a:srgbClr val="ebebeb"/>
                </a:solidFill>
                <a:latin typeface="Calibri"/>
                <a:ea typeface="Calibri"/>
              </a:rPr>
              <a:t>Data Timeliness:</a:t>
            </a:r>
            <a:r>
              <a:rPr b="0" lang="en-US" sz="1800" spc="-1" strike="noStrike">
                <a:solidFill>
                  <a:srgbClr val="ebebeb"/>
                </a:solidFill>
                <a:latin typeface="Calibri"/>
                <a:ea typeface="Calibri"/>
              </a:rPr>
              <a:t> Our analysis is based on present values, limiting the ability to identify long-term trends or historical patterns.</a:t>
            </a:r>
            <a:endParaRPr b="0" lang="en-US" sz="1800" spc="-1" strike="noStrike">
              <a:solidFill>
                <a:srgbClr val="ffffff"/>
              </a:solidFill>
              <a:latin typeface="Arial"/>
            </a:endParaRPr>
          </a:p>
          <a:p>
            <a:pPr defTabSz="914400">
              <a:lnSpc>
                <a:spcPct val="100000"/>
              </a:lnSpc>
              <a:tabLst>
                <a:tab algn="l" pos="0"/>
              </a:tabLst>
            </a:pPr>
            <a:endParaRPr b="0" lang="en-US" sz="1800" spc="-1" strike="noStrike">
              <a:solidFill>
                <a:srgbClr val="ffffff"/>
              </a:solidFill>
              <a:latin typeface="Arial"/>
            </a:endParaRPr>
          </a:p>
          <a:p>
            <a:pPr defTabSz="914400">
              <a:lnSpc>
                <a:spcPct val="100000"/>
              </a:lnSpc>
              <a:tabLst>
                <a:tab algn="l" pos="0"/>
              </a:tabLst>
            </a:pPr>
            <a:r>
              <a:rPr b="0" lang="en-US" sz="1800" spc="-1" strike="noStrike">
                <a:solidFill>
                  <a:srgbClr val="ebebeb"/>
                </a:solidFill>
                <a:latin typeface="Calibri"/>
                <a:ea typeface="Calibri"/>
              </a:rPr>
              <a:t>2. </a:t>
            </a:r>
            <a:r>
              <a:rPr b="1" lang="en-US" sz="1800" spc="-1" strike="noStrike">
                <a:solidFill>
                  <a:srgbClr val="ebebeb"/>
                </a:solidFill>
                <a:latin typeface="Calibri"/>
                <a:ea typeface="Calibri"/>
              </a:rPr>
              <a:t>Market Volatility:</a:t>
            </a:r>
            <a:r>
              <a:rPr b="0" lang="en-US" sz="1800" spc="-1" strike="noStrike">
                <a:solidFill>
                  <a:srgbClr val="ebebeb"/>
                </a:solidFill>
                <a:latin typeface="Calibri"/>
                <a:ea typeface="Calibri"/>
              </a:rPr>
              <a:t> The stock market is inherently volatile, and our analysis may not capture sudden market movements or fluctuations that occur after data collection.</a:t>
            </a:r>
            <a:endParaRPr b="0" lang="en-US" sz="1800" spc="-1" strike="noStrike">
              <a:solidFill>
                <a:srgbClr val="ffffff"/>
              </a:solidFill>
              <a:latin typeface="Arial"/>
            </a:endParaRPr>
          </a:p>
          <a:p>
            <a:pPr defTabSz="914400">
              <a:lnSpc>
                <a:spcPct val="100000"/>
              </a:lnSpc>
              <a:tabLst>
                <a:tab algn="l" pos="0"/>
              </a:tabLst>
            </a:pPr>
            <a:endParaRPr b="0" lang="en-US" sz="1800" spc="-1" strike="noStrike">
              <a:solidFill>
                <a:srgbClr val="ffffff"/>
              </a:solidFill>
              <a:latin typeface="Arial"/>
            </a:endParaRPr>
          </a:p>
          <a:p>
            <a:pPr defTabSz="914400">
              <a:lnSpc>
                <a:spcPct val="100000"/>
              </a:lnSpc>
              <a:tabLst>
                <a:tab algn="l" pos="0"/>
              </a:tabLst>
            </a:pPr>
            <a:r>
              <a:rPr b="0" lang="en-US" sz="1800" spc="-1" strike="noStrike">
                <a:solidFill>
                  <a:srgbClr val="ebebeb"/>
                </a:solidFill>
                <a:latin typeface="Calibri"/>
                <a:ea typeface="Calibri"/>
              </a:rPr>
              <a:t>3. </a:t>
            </a:r>
            <a:r>
              <a:rPr b="1" lang="en-US" sz="1800" spc="-1" strike="noStrike">
                <a:solidFill>
                  <a:srgbClr val="ebebeb"/>
                </a:solidFill>
                <a:latin typeface="Calibri"/>
                <a:ea typeface="Calibri"/>
              </a:rPr>
              <a:t>Data Completeness:</a:t>
            </a:r>
            <a:r>
              <a:rPr b="0" lang="en-US" sz="1800" spc="-1" strike="noStrike">
                <a:solidFill>
                  <a:srgbClr val="ebebeb"/>
                </a:solidFill>
                <a:latin typeface="Calibri"/>
                <a:ea typeface="Calibri"/>
              </a:rPr>
              <a:t> While we strive to collect comprehensive data, there may be </a:t>
            </a:r>
            <a:endParaRPr b="0" lang="en-US" sz="1800" spc="-1" strike="noStrike">
              <a:solidFill>
                <a:srgbClr val="ffffff"/>
              </a:solidFill>
              <a:latin typeface="Arial"/>
            </a:endParaRPr>
          </a:p>
          <a:p>
            <a:pPr defTabSz="914400">
              <a:lnSpc>
                <a:spcPct val="100000"/>
              </a:lnSpc>
              <a:tabLst>
                <a:tab algn="l" pos="0"/>
              </a:tabLst>
            </a:pPr>
            <a:r>
              <a:rPr b="0" lang="en-US" sz="1800" spc="-1" strike="noStrike">
                <a:solidFill>
                  <a:srgbClr val="ebebeb"/>
                </a:solidFill>
                <a:latin typeface="Calibri"/>
                <a:ea typeface="Calibri"/>
              </a:rPr>
              <a:t>limitations in the availability or accuracy of the information obtained through web scraping.</a:t>
            </a:r>
            <a:endParaRPr b="0" lang="en-US" sz="1800" spc="-1" strike="noStrike">
              <a:solidFill>
                <a:srgbClr val="ffffff"/>
              </a:solidFill>
              <a:latin typeface="Arial"/>
            </a:endParaRPr>
          </a:p>
          <a:p>
            <a:pPr defTabSz="914400">
              <a:lnSpc>
                <a:spcPct val="100000"/>
              </a:lnSpc>
              <a:tabLst>
                <a:tab algn="l" pos="0"/>
              </a:tabLst>
            </a:pPr>
            <a:endParaRPr b="0" lang="en-US" sz="1800" spc="-1" strike="noStrike">
              <a:solidFill>
                <a:srgbClr val="ffffff"/>
              </a:solidFill>
              <a:latin typeface="Arial"/>
            </a:endParaRPr>
          </a:p>
          <a:p>
            <a:pPr defTabSz="914400">
              <a:lnSpc>
                <a:spcPct val="100000"/>
              </a:lnSpc>
              <a:tabLst>
                <a:tab algn="l" pos="0"/>
              </a:tabLst>
            </a:pPr>
            <a:r>
              <a:rPr b="0" lang="en-US" sz="1800" spc="-1" strike="noStrike">
                <a:solidFill>
                  <a:srgbClr val="ebebeb"/>
                </a:solidFill>
                <a:latin typeface="Calibri"/>
                <a:ea typeface="Calibri"/>
              </a:rPr>
              <a:t>4. </a:t>
            </a:r>
            <a:r>
              <a:rPr b="1" lang="en-US" sz="1800" spc="-1" strike="noStrike">
                <a:solidFill>
                  <a:srgbClr val="ebebeb"/>
                </a:solidFill>
                <a:latin typeface="Calibri"/>
                <a:ea typeface="Calibri"/>
              </a:rPr>
              <a:t>External Factors:</a:t>
            </a:r>
            <a:r>
              <a:rPr b="0" lang="en-US" sz="1800" spc="-1" strike="noStrike">
                <a:solidFill>
                  <a:srgbClr val="ebebeb"/>
                </a:solidFill>
                <a:latin typeface="Calibri"/>
                <a:ea typeface="Calibri"/>
              </a:rPr>
              <a:t> Market performance can be influenced by various external factors such as economic conditions, geopolitical events, and regulatory changes, which are not fully captured in our analysis.</a:t>
            </a:r>
            <a:endParaRPr b="0" lang="en-US" sz="1800" spc="-1" strike="noStrike">
              <a:solidFill>
                <a:srgbClr val="ffffff"/>
              </a:solidFill>
              <a:latin typeface="Arial"/>
            </a:endParaRPr>
          </a:p>
        </p:txBody>
      </p:sp>
      <p:sp>
        <p:nvSpPr>
          <p:cNvPr id="93" name="Challenges"/>
          <p:cNvSpPr/>
          <p:nvPr/>
        </p:nvSpPr>
        <p:spPr>
          <a:xfrm>
            <a:off x="1449360" y="611280"/>
            <a:ext cx="3955320" cy="43992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1" lang="en-US" sz="2300" spc="-1" strike="noStrike">
                <a:solidFill>
                  <a:srgbClr val="f1f1f1"/>
                </a:solidFill>
                <a:latin typeface="Calibri"/>
                <a:ea typeface="Calibri"/>
              </a:rPr>
              <a:t>Challenges</a:t>
            </a:r>
            <a:endParaRPr b="0" lang="en-US" sz="23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PlaceHolder 1"/>
          <p:cNvSpPr>
            <a:spLocks noGrp="1"/>
          </p:cNvSpPr>
          <p:nvPr>
            <p:ph type="title"/>
          </p:nvPr>
        </p:nvSpPr>
        <p:spPr>
          <a:xfrm>
            <a:off x="1523880" y="1122480"/>
            <a:ext cx="9143640" cy="2387160"/>
          </a:xfrm>
          <a:prstGeom prst="rect">
            <a:avLst/>
          </a:prstGeom>
          <a:noFill/>
          <a:ln w="12600">
            <a:noFill/>
          </a:ln>
        </p:spPr>
        <p:txBody>
          <a:bodyPr lIns="45720" rIns="45720" tIns="45000" bIns="45000" anchor="b">
            <a:noAutofit/>
          </a:bodyPr>
          <a:p>
            <a:pPr indent="0">
              <a:buNone/>
            </a:pPr>
            <a:endParaRPr b="0" lang="en-US" sz="6000" spc="-1" strike="noStrike">
              <a:solidFill>
                <a:srgbClr val="000000"/>
              </a:solidFill>
              <a:latin typeface="Calibri Light"/>
              <a:ea typeface="Calibri Light"/>
            </a:endParaRPr>
          </a:p>
        </p:txBody>
      </p:sp>
      <p:sp>
        <p:nvSpPr>
          <p:cNvPr id="95" name="PlaceHolder 2"/>
          <p:cNvSpPr>
            <a:spLocks noGrp="1"/>
          </p:cNvSpPr>
          <p:nvPr>
            <p:ph type="subTitle"/>
          </p:nvPr>
        </p:nvSpPr>
        <p:spPr>
          <a:xfrm>
            <a:off x="1523880" y="3602160"/>
            <a:ext cx="9143640" cy="1655280"/>
          </a:xfrm>
          <a:prstGeom prst="rect">
            <a:avLst/>
          </a:prstGeom>
          <a:noFill/>
          <a:ln w="12600">
            <a:noFill/>
          </a:ln>
        </p:spPr>
        <p:txBody>
          <a:bodyPr lIns="45720" rIns="45720" tIns="45000" bIns="45000" anchor="t">
            <a:noAutofit/>
          </a:bodyPr>
          <a:p>
            <a:pPr indent="0" algn="ctr">
              <a:buNone/>
            </a:pPr>
            <a:endParaRPr b="0" lang="en-US" sz="2400" spc="-1" strike="noStrike">
              <a:solidFill>
                <a:srgbClr val="000000"/>
              </a:solidFill>
              <a:latin typeface="Calibri"/>
              <a:ea typeface="Calibri"/>
            </a:endParaRPr>
          </a:p>
        </p:txBody>
      </p:sp>
      <p:pic>
        <p:nvPicPr>
          <p:cNvPr id="96" name="Picture 6" descr="Picture 6"/>
          <p:cNvPicPr/>
          <p:nvPr/>
        </p:nvPicPr>
        <p:blipFill>
          <a:blip r:embed="rId1"/>
          <a:srcRect l="0" t="7797" r="0" b="7797"/>
          <a:stretch/>
        </p:blipFill>
        <p:spPr>
          <a:xfrm>
            <a:off x="0" y="0"/>
            <a:ext cx="12191760" cy="6863400"/>
          </a:xfrm>
          <a:prstGeom prst="rect">
            <a:avLst/>
          </a:prstGeom>
          <a:ln w="12700">
            <a:noFill/>
          </a:ln>
        </p:spPr>
      </p:pic>
      <p:sp>
        <p:nvSpPr>
          <p:cNvPr id="97" name="TextBox 8"/>
          <p:cNvSpPr/>
          <p:nvPr/>
        </p:nvSpPr>
        <p:spPr>
          <a:xfrm>
            <a:off x="1087200" y="289080"/>
            <a:ext cx="10017360" cy="577440"/>
          </a:xfrm>
          <a:prstGeom prst="rect">
            <a:avLst/>
          </a:prstGeom>
          <a:noFill/>
          <a:ln w="12700">
            <a:noFill/>
          </a:ln>
        </p:spPr>
        <p:style>
          <a:lnRef idx="0"/>
          <a:fillRef idx="0"/>
          <a:effectRef idx="0"/>
          <a:fontRef idx="minor"/>
        </p:style>
        <p:txBody>
          <a:bodyPr lIns="45720" rIns="45720" tIns="45000" bIns="45000" anchor="t">
            <a:spAutoFit/>
          </a:bodyPr>
          <a:p>
            <a:pPr algn="ctr" defTabSz="914400">
              <a:lnSpc>
                <a:spcPct val="100000"/>
              </a:lnSpc>
              <a:tabLst>
                <a:tab algn="l" pos="0"/>
              </a:tabLst>
            </a:pPr>
            <a:r>
              <a:rPr b="1" lang="en-US" sz="3200" spc="-1" strike="noStrike">
                <a:solidFill>
                  <a:srgbClr val="ffffff"/>
                </a:solidFill>
                <a:latin typeface="Lora"/>
                <a:ea typeface="Lora"/>
              </a:rPr>
              <a:t>Conclusion </a:t>
            </a:r>
            <a:endParaRPr b="0" lang="en-US" sz="3200" spc="-1" strike="noStrike">
              <a:solidFill>
                <a:srgbClr val="000000"/>
              </a:solidFill>
              <a:latin typeface="Arial"/>
            </a:endParaRPr>
          </a:p>
        </p:txBody>
      </p:sp>
      <p:sp>
        <p:nvSpPr>
          <p:cNvPr id="98" name="Our Analysis of stock market data scraped from Yahoo Finance offers Valuable insights into the current state of various sectors. By employing web scraping techniques and visualizing the data, we’ve gained a clear understanding of sector-wise performance,"/>
          <p:cNvSpPr/>
          <p:nvPr/>
        </p:nvSpPr>
        <p:spPr>
          <a:xfrm>
            <a:off x="2259720" y="1206720"/>
            <a:ext cx="7874280" cy="420444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1800" spc="-1" strike="noStrike">
                <a:solidFill>
                  <a:srgbClr val="fefefe"/>
                </a:solidFill>
                <a:latin typeface="Calibri"/>
                <a:ea typeface="Calibri"/>
              </a:rPr>
              <a:t>Our Analysis of stock market data scraped from Yahoo Finance offers Valuable insights into the current state of various sectors. By employing web scraping techniques and visualizing the data, we’ve gained a clear understanding of sector-wise performance, market capitalization, trading volume, and price volatility  as of the present moment.</a:t>
            </a:r>
            <a:endParaRPr b="0" lang="en-US" sz="1800" spc="-1" strike="noStrike">
              <a:solidFill>
                <a:srgbClr val="000000"/>
              </a:solidFill>
              <a:latin typeface="Arial"/>
            </a:endParaRPr>
          </a:p>
          <a:p>
            <a:pPr defTabSz="914400">
              <a:lnSpc>
                <a:spcPct val="100000"/>
              </a:lnSpc>
              <a:tabLst>
                <a:tab algn="l" pos="0"/>
              </a:tabLst>
            </a:pPr>
            <a:endParaRPr b="0" lang="en-US" sz="1800" spc="-1" strike="noStrike">
              <a:solidFill>
                <a:srgbClr val="000000"/>
              </a:solidFill>
              <a:latin typeface="Arial"/>
            </a:endParaRPr>
          </a:p>
          <a:p>
            <a:pPr defTabSz="914400">
              <a:lnSpc>
                <a:spcPct val="100000"/>
              </a:lnSpc>
              <a:tabLst>
                <a:tab algn="l" pos="0"/>
              </a:tabLst>
            </a:pPr>
            <a:r>
              <a:rPr b="0" lang="en-US" sz="1800" spc="-1" strike="noStrike">
                <a:solidFill>
                  <a:srgbClr val="fefefe"/>
                </a:solidFill>
                <a:latin typeface="Calibri"/>
                <a:ea typeface="Calibri"/>
              </a:rPr>
              <a:t>It’s important to note that our  data reflects current values and trends, providing a snapshot of the market dynamics at a specific point in time. While these insights offer valuable guidance for decision-making, they are subject to change a market conditions evolve.</a:t>
            </a:r>
            <a:endParaRPr b="0" lang="en-US" sz="1800" spc="-1" strike="noStrike">
              <a:solidFill>
                <a:srgbClr val="000000"/>
              </a:solidFill>
              <a:latin typeface="Arial"/>
            </a:endParaRPr>
          </a:p>
          <a:p>
            <a:pPr defTabSz="914400">
              <a:lnSpc>
                <a:spcPct val="100000"/>
              </a:lnSpc>
              <a:tabLst>
                <a:tab algn="l" pos="0"/>
              </a:tabLst>
            </a:pPr>
            <a:endParaRPr b="0" lang="en-US" sz="1800" spc="-1" strike="noStrike">
              <a:solidFill>
                <a:srgbClr val="000000"/>
              </a:solidFill>
              <a:latin typeface="Arial"/>
            </a:endParaRPr>
          </a:p>
          <a:p>
            <a:pPr defTabSz="914400">
              <a:lnSpc>
                <a:spcPct val="100000"/>
              </a:lnSpc>
              <a:tabLst>
                <a:tab algn="l" pos="0"/>
              </a:tabLst>
            </a:pPr>
            <a:r>
              <a:rPr b="0" lang="en-US" sz="1800" spc="-1" strike="noStrike">
                <a:solidFill>
                  <a:srgbClr val="fefefe"/>
                </a:solidFill>
                <a:latin typeface="Calibri"/>
                <a:ea typeface="Calibri"/>
              </a:rPr>
              <a:t>Our analysis revealed the dominance of certain sectors, with technology emerging as a frontrunner in market capitalization and trading activity. Additionally, we identified major players within these sectors, shedding light on their market influence and significance.</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9" name="Picture 4" descr="Picture 4"/>
          <p:cNvPicPr/>
          <p:nvPr/>
        </p:nvPicPr>
        <p:blipFill>
          <a:blip r:embed="rId1"/>
          <a:srcRect l="0" t="949" r="0" b="949"/>
          <a:stretch/>
        </p:blipFill>
        <p:spPr>
          <a:xfrm>
            <a:off x="0" y="0"/>
            <a:ext cx="12191760" cy="6868440"/>
          </a:xfrm>
          <a:prstGeom prst="rect">
            <a:avLst/>
          </a:prstGeom>
          <a:ln w="12700">
            <a:noFill/>
          </a:ln>
        </p:spPr>
      </p:pic>
      <p:sp>
        <p:nvSpPr>
          <p:cNvPr id="100" name="TextBox 6"/>
          <p:cNvSpPr/>
          <p:nvPr/>
        </p:nvSpPr>
        <p:spPr>
          <a:xfrm>
            <a:off x="1500120" y="2576520"/>
            <a:ext cx="8471520" cy="912600"/>
          </a:xfrm>
          <a:prstGeom prst="rect">
            <a:avLst/>
          </a:prstGeom>
          <a:noFill/>
          <a:ln w="12700">
            <a:noFill/>
          </a:ln>
        </p:spPr>
        <p:style>
          <a:lnRef idx="0"/>
          <a:fillRef idx="0"/>
          <a:effectRef idx="0"/>
          <a:fontRef idx="minor"/>
        </p:style>
        <p:txBody>
          <a:bodyPr lIns="45720" rIns="45720" tIns="45000" bIns="45000" anchor="t">
            <a:spAutoFit/>
          </a:bodyPr>
          <a:p>
            <a:pPr defTabSz="914400">
              <a:lnSpc>
                <a:spcPct val="90000"/>
              </a:lnSpc>
              <a:tabLst>
                <a:tab algn="l" pos="0"/>
              </a:tabLst>
            </a:pPr>
            <a:r>
              <a:rPr b="0" lang="en-US" sz="6000" spc="-1" strike="noStrike">
                <a:solidFill>
                  <a:srgbClr val="ffffff"/>
                </a:solidFill>
                <a:latin typeface="Calibri Light"/>
                <a:ea typeface="Calibri Light"/>
              </a:rPr>
              <a:t>Thank you!</a:t>
            </a:r>
            <a:endParaRPr b="0" lang="en-US" sz="6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60907"/>
        </a:solidFill>
      </p:bgPr>
    </p:bg>
    <p:spTree>
      <p:nvGrpSpPr>
        <p:cNvPr id="1" name=""/>
        <p:cNvGrpSpPr/>
        <p:nvPr/>
      </p:nvGrpSpPr>
      <p:grpSpPr>
        <a:xfrm>
          <a:off x="0" y="0"/>
          <a:ext cx="0" cy="0"/>
          <a:chOff x="0" y="0"/>
          <a:chExt cx="0" cy="0"/>
        </a:xfrm>
      </p:grpSpPr>
      <p:sp>
        <p:nvSpPr>
          <p:cNvPr id="50" name="PlaceHolder 1"/>
          <p:cNvSpPr>
            <a:spLocks noGrp="1"/>
          </p:cNvSpPr>
          <p:nvPr>
            <p:ph type="title"/>
          </p:nvPr>
        </p:nvSpPr>
        <p:spPr>
          <a:xfrm>
            <a:off x="277560" y="401040"/>
            <a:ext cx="3931920" cy="1599840"/>
          </a:xfrm>
          <a:prstGeom prst="rect">
            <a:avLst/>
          </a:prstGeom>
          <a:noFill/>
          <a:ln w="12600">
            <a:noFill/>
          </a:ln>
        </p:spPr>
        <p:txBody>
          <a:bodyPr lIns="45720" rIns="45720" tIns="45000" bIns="45000" anchor="b">
            <a:noAutofit/>
          </a:bodyPr>
          <a:p>
            <a:pPr indent="0" defTabSz="905400">
              <a:lnSpc>
                <a:spcPct val="90000"/>
              </a:lnSpc>
              <a:buNone/>
              <a:tabLst>
                <a:tab algn="l" pos="0"/>
              </a:tabLst>
            </a:pPr>
            <a:r>
              <a:rPr b="0" lang="en-US" sz="5940" spc="-1" strike="noStrike">
                <a:solidFill>
                  <a:srgbClr val="fcfcfc"/>
                </a:solidFill>
                <a:latin typeface="Calibri Light"/>
                <a:ea typeface="Calibri Light"/>
              </a:rPr>
              <a:t>Introduction</a:t>
            </a:r>
            <a:r>
              <a:rPr b="0" lang="en-US" sz="5940" spc="-1" strike="noStrike">
                <a:solidFill>
                  <a:srgbClr val="000000"/>
                </a:solidFill>
                <a:latin typeface="Calibri Light"/>
                <a:ea typeface="Calibri Light"/>
              </a:rPr>
              <a:t> </a:t>
            </a:r>
            <a:endParaRPr b="0" lang="en-US" sz="5940" spc="-1" strike="noStrike">
              <a:solidFill>
                <a:srgbClr val="000000"/>
              </a:solidFill>
              <a:latin typeface="Calibri"/>
            </a:endParaRPr>
          </a:p>
        </p:txBody>
      </p:sp>
      <p:sp>
        <p:nvSpPr>
          <p:cNvPr id="51" name="PlaceHolder 2"/>
          <p:cNvSpPr>
            <a:spLocks noGrp="1"/>
          </p:cNvSpPr>
          <p:nvPr>
            <p:ph/>
          </p:nvPr>
        </p:nvSpPr>
        <p:spPr>
          <a:xfrm>
            <a:off x="412560" y="2035080"/>
            <a:ext cx="3931920" cy="3811320"/>
          </a:xfrm>
          <a:prstGeom prst="rect">
            <a:avLst/>
          </a:prstGeom>
          <a:noFill/>
          <a:ln w="12600">
            <a:noFill/>
          </a:ln>
        </p:spPr>
        <p:txBody>
          <a:bodyPr lIns="45720" rIns="45720" tIns="45000" bIns="45000" anchor="t">
            <a:noAutofit/>
          </a:bodyPr>
          <a:p>
            <a:pPr indent="0" defTabSz="914400">
              <a:lnSpc>
                <a:spcPct val="100000"/>
              </a:lnSpc>
              <a:buNone/>
              <a:tabLst>
                <a:tab algn="l" pos="0"/>
              </a:tabLst>
            </a:pPr>
            <a:endParaRPr b="0" lang="en-US" sz="2100" spc="-1" strike="noStrike">
              <a:solidFill>
                <a:srgbClr val="000000"/>
              </a:solidFill>
              <a:latin typeface="Calibri"/>
            </a:endParaRPr>
          </a:p>
          <a:p>
            <a:pPr indent="0" defTabSz="914400">
              <a:lnSpc>
                <a:spcPct val="100000"/>
              </a:lnSpc>
              <a:buNone/>
              <a:tabLst>
                <a:tab algn="l" pos="0"/>
              </a:tabLst>
            </a:pPr>
            <a:endParaRPr b="0" lang="en-US" sz="2100" spc="-1" strike="noStrike">
              <a:solidFill>
                <a:srgbClr val="000000"/>
              </a:solidFill>
              <a:latin typeface="Calibri"/>
            </a:endParaRPr>
          </a:p>
          <a:p>
            <a:pPr indent="0" defTabSz="914400">
              <a:lnSpc>
                <a:spcPct val="100000"/>
              </a:lnSpc>
              <a:buNone/>
              <a:tabLst>
                <a:tab algn="l" pos="0"/>
              </a:tabLst>
            </a:pPr>
            <a:r>
              <a:rPr b="0" lang="en-US" sz="2100" spc="-1" strike="noStrike">
                <a:solidFill>
                  <a:srgbClr val="ffffff"/>
                </a:solidFill>
                <a:latin typeface="Calibri"/>
                <a:ea typeface="Calibri"/>
              </a:rPr>
              <a:t>Exploring Stock Market by sector using Yahoo Finance webpage</a:t>
            </a:r>
            <a:endParaRPr b="0" lang="en-US" sz="2100" spc="-1" strike="noStrike">
              <a:solidFill>
                <a:srgbClr val="000000"/>
              </a:solidFill>
              <a:latin typeface="Calibri"/>
            </a:endParaRPr>
          </a:p>
        </p:txBody>
      </p:sp>
      <p:pic>
        <p:nvPicPr>
          <p:cNvPr id="52" name="Screenshot 2024-05-03 at 9.40.22 PM.png" descr="Screenshot 2024-05-03 at 9.40.22 PM.png"/>
          <p:cNvPicPr/>
          <p:nvPr/>
        </p:nvPicPr>
        <p:blipFill>
          <a:blip r:embed="rId1"/>
          <a:stretch/>
        </p:blipFill>
        <p:spPr>
          <a:xfrm>
            <a:off x="4529880" y="1638720"/>
            <a:ext cx="7297560" cy="4052160"/>
          </a:xfrm>
          <a:prstGeom prst="rect">
            <a:avLst/>
          </a:prstGeom>
          <a:ln w="1270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90343"/>
        </a:solidFill>
      </p:bgPr>
    </p:bg>
    <p:spTree>
      <p:nvGrpSpPr>
        <p:cNvPr id="1" name=""/>
        <p:cNvGrpSpPr/>
        <p:nvPr/>
      </p:nvGrpSpPr>
      <p:grpSpPr>
        <a:xfrm>
          <a:off x="0" y="0"/>
          <a:ext cx="0" cy="0"/>
          <a:chOff x="0" y="0"/>
          <a:chExt cx="0" cy="0"/>
        </a:xfrm>
      </p:grpSpPr>
      <p:sp>
        <p:nvSpPr>
          <p:cNvPr id="53" name="PlaceHolder 1"/>
          <p:cNvSpPr>
            <a:spLocks noGrp="1"/>
          </p:cNvSpPr>
          <p:nvPr>
            <p:ph type="title"/>
          </p:nvPr>
        </p:nvSpPr>
        <p:spPr>
          <a:xfrm>
            <a:off x="839880" y="163440"/>
            <a:ext cx="10405800" cy="783360"/>
          </a:xfrm>
          <a:prstGeom prst="rect">
            <a:avLst/>
          </a:prstGeom>
          <a:noFill/>
          <a:ln w="12600">
            <a:noFill/>
          </a:ln>
        </p:spPr>
        <p:txBody>
          <a:bodyPr lIns="45720" rIns="45720" tIns="45000" bIns="45000" anchor="ctr">
            <a:noAutofit/>
          </a:bodyPr>
          <a:p>
            <a:pPr indent="0" algn="ctr" defTabSz="914400">
              <a:lnSpc>
                <a:spcPct val="90000"/>
              </a:lnSpc>
              <a:buNone/>
              <a:tabLst>
                <a:tab algn="l" pos="0"/>
              </a:tabLst>
            </a:pPr>
            <a:r>
              <a:rPr b="0" lang="en-US" sz="4400" spc="-1" strike="noStrike">
                <a:solidFill>
                  <a:srgbClr val="ffffff"/>
                </a:solidFill>
                <a:latin typeface="Calibri Light"/>
                <a:ea typeface="Calibri Light"/>
              </a:rPr>
              <a:t>Data Gathering</a:t>
            </a:r>
            <a:endParaRPr b="0" lang="en-US" sz="4400" spc="-1" strike="noStrike">
              <a:solidFill>
                <a:srgbClr val="000000"/>
              </a:solidFill>
              <a:latin typeface="Calibri"/>
            </a:endParaRPr>
          </a:p>
        </p:txBody>
      </p:sp>
      <p:pic>
        <p:nvPicPr>
          <p:cNvPr id="54" name="Screenshot 2024-05-03 at 9.55.30 PM.png" descr="Screenshot 2024-05-03 at 9.55.30 PM.png"/>
          <p:cNvPicPr/>
          <p:nvPr/>
        </p:nvPicPr>
        <p:blipFill>
          <a:blip r:embed="rId1"/>
          <a:stretch/>
        </p:blipFill>
        <p:spPr>
          <a:xfrm>
            <a:off x="1277280" y="1323000"/>
            <a:ext cx="1629000" cy="523440"/>
          </a:xfrm>
          <a:prstGeom prst="rect">
            <a:avLst/>
          </a:prstGeom>
          <a:ln w="12700">
            <a:noFill/>
          </a:ln>
        </p:spPr>
      </p:pic>
      <p:sp>
        <p:nvSpPr>
          <p:cNvPr id="55" name="Web  Scraping"/>
          <p:cNvSpPr/>
          <p:nvPr/>
        </p:nvSpPr>
        <p:spPr>
          <a:xfrm>
            <a:off x="1378800" y="1926720"/>
            <a:ext cx="1629000" cy="36396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1800" spc="-1" strike="noStrike">
                <a:solidFill>
                  <a:srgbClr val="f8f8f8"/>
                </a:solidFill>
                <a:latin typeface="Calibri"/>
                <a:ea typeface="Calibri"/>
              </a:rPr>
              <a:t>Web  Scraping</a:t>
            </a:r>
            <a:endParaRPr b="0" lang="en-US" sz="1800" spc="-1" strike="noStrike">
              <a:solidFill>
                <a:srgbClr val="ffffff"/>
              </a:solidFill>
              <a:latin typeface="Arial"/>
            </a:endParaRPr>
          </a:p>
        </p:txBody>
      </p:sp>
      <p:pic>
        <p:nvPicPr>
          <p:cNvPr id="56" name="Screenshot 2024-05-03 at 10.06.07 PM.png" descr="Screenshot 2024-05-03 at 10.06.07 PM.png"/>
          <p:cNvPicPr/>
          <p:nvPr/>
        </p:nvPicPr>
        <p:blipFill>
          <a:blip r:embed="rId2"/>
          <a:stretch/>
        </p:blipFill>
        <p:spPr>
          <a:xfrm>
            <a:off x="235800" y="2436480"/>
            <a:ext cx="4676400" cy="4131000"/>
          </a:xfrm>
          <a:prstGeom prst="rect">
            <a:avLst/>
          </a:prstGeom>
          <a:ln w="12700">
            <a:noFill/>
          </a:ln>
        </p:spPr>
      </p:pic>
      <p:pic>
        <p:nvPicPr>
          <p:cNvPr id="57" name="Screenshot 2024-05-03 at 10.08.00 PM.png" descr="Screenshot 2024-05-03 at 10.08.00 PM.png"/>
          <p:cNvPicPr/>
          <p:nvPr/>
        </p:nvPicPr>
        <p:blipFill>
          <a:blip r:embed="rId3"/>
          <a:stretch/>
        </p:blipFill>
        <p:spPr>
          <a:xfrm>
            <a:off x="5808960" y="2463480"/>
            <a:ext cx="4886280" cy="4077360"/>
          </a:xfrm>
          <a:prstGeom prst="rect">
            <a:avLst/>
          </a:prstGeom>
          <a:ln w="12700">
            <a:noFill/>
          </a:ln>
        </p:spPr>
      </p:pic>
      <p:pic>
        <p:nvPicPr>
          <p:cNvPr id="58" name="Screenshot 2024-05-03 at 10.12.31 PM.png" descr="Screenshot 2024-05-03 at 10.12.31 PM.png"/>
          <p:cNvPicPr/>
          <p:nvPr/>
        </p:nvPicPr>
        <p:blipFill>
          <a:blip r:embed="rId4"/>
          <a:stretch/>
        </p:blipFill>
        <p:spPr>
          <a:xfrm>
            <a:off x="5798880" y="1371960"/>
            <a:ext cx="5331240" cy="666000"/>
          </a:xfrm>
          <a:prstGeom prst="rect">
            <a:avLst/>
          </a:prstGeom>
          <a:ln w="1270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90343"/>
        </a:solidFill>
      </p:bgPr>
    </p:bg>
    <p:spTree>
      <p:nvGrpSpPr>
        <p:cNvPr id="1" name=""/>
        <p:cNvGrpSpPr/>
        <p:nvPr/>
      </p:nvGrpSpPr>
      <p:grpSpPr>
        <a:xfrm>
          <a:off x="0" y="0"/>
          <a:ext cx="0" cy="0"/>
          <a:chOff x="0" y="0"/>
          <a:chExt cx="0" cy="0"/>
        </a:xfrm>
      </p:grpSpPr>
      <p:pic>
        <p:nvPicPr>
          <p:cNvPr id="59" name="Screenshot 2024-05-03 at 10.13.33 PM.png" descr="Screenshot 2024-05-03 at 10.13.33 PM.png"/>
          <p:cNvPicPr/>
          <p:nvPr/>
        </p:nvPicPr>
        <p:blipFill>
          <a:blip r:embed="rId1"/>
          <a:stretch/>
        </p:blipFill>
        <p:spPr>
          <a:xfrm>
            <a:off x="75600" y="2095200"/>
            <a:ext cx="5919480" cy="3089880"/>
          </a:xfrm>
          <a:prstGeom prst="rect">
            <a:avLst/>
          </a:prstGeom>
          <a:ln w="12700">
            <a:noFill/>
          </a:ln>
        </p:spPr>
      </p:pic>
      <p:pic>
        <p:nvPicPr>
          <p:cNvPr id="60" name="Screenshot 2024-05-03 at 10.21.50 PM.png" descr="Screenshot 2024-05-03 at 10.21.50 PM.png"/>
          <p:cNvPicPr/>
          <p:nvPr/>
        </p:nvPicPr>
        <p:blipFill>
          <a:blip r:embed="rId2"/>
          <a:stretch/>
        </p:blipFill>
        <p:spPr>
          <a:xfrm>
            <a:off x="6144840" y="2098440"/>
            <a:ext cx="5911560" cy="3083400"/>
          </a:xfrm>
          <a:prstGeom prst="rect">
            <a:avLst/>
          </a:prstGeom>
          <a:ln w="12700">
            <a:noFill/>
          </a:ln>
        </p:spPr>
      </p:pic>
      <p:sp>
        <p:nvSpPr>
          <p:cNvPr id="61" name="Scrapping top 100 Stocks Data for each sector"/>
          <p:cNvSpPr/>
          <p:nvPr/>
        </p:nvSpPr>
        <p:spPr>
          <a:xfrm>
            <a:off x="6147720" y="844200"/>
            <a:ext cx="5906520" cy="40968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2100" spc="-1" strike="noStrike">
                <a:solidFill>
                  <a:srgbClr val="eeeeee"/>
                </a:solidFill>
                <a:latin typeface="Calibri"/>
                <a:ea typeface="Calibri"/>
              </a:rPr>
              <a:t>Scrapping top 100 Stocks Data for each sector</a:t>
            </a:r>
            <a:endParaRPr b="0" lang="en-US" sz="2100" spc="-1" strike="noStrike">
              <a:solidFill>
                <a:srgbClr val="ffffff"/>
              </a:solidFill>
              <a:latin typeface="Arial"/>
            </a:endParaRPr>
          </a:p>
        </p:txBody>
      </p:sp>
      <p:sp>
        <p:nvSpPr>
          <p:cNvPr id="62" name="Analyses from 11 Sectors"/>
          <p:cNvSpPr/>
          <p:nvPr/>
        </p:nvSpPr>
        <p:spPr>
          <a:xfrm>
            <a:off x="119160" y="844200"/>
            <a:ext cx="4196160" cy="42480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2200" spc="-1" strike="noStrike">
                <a:solidFill>
                  <a:srgbClr val="fafafa"/>
                </a:solidFill>
                <a:latin typeface="Calibri"/>
                <a:ea typeface="Calibri"/>
              </a:rPr>
              <a:t>Analyses from 11 Sectors</a:t>
            </a:r>
            <a:endParaRPr b="0" lang="en-US" sz="22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90343"/>
        </a:solidFill>
      </p:bgPr>
    </p:bg>
    <p:spTree>
      <p:nvGrpSpPr>
        <p:cNvPr id="1" name=""/>
        <p:cNvGrpSpPr/>
        <p:nvPr/>
      </p:nvGrpSpPr>
      <p:grpSpPr>
        <a:xfrm>
          <a:off x="0" y="0"/>
          <a:ext cx="0" cy="0"/>
          <a:chOff x="0" y="0"/>
          <a:chExt cx="0" cy="0"/>
        </a:xfrm>
      </p:grpSpPr>
      <p:pic>
        <p:nvPicPr>
          <p:cNvPr id="63" name="Screenshot 2024-05-03 at 10.32.50 PM.png" descr="Screenshot 2024-05-03 at 10.32.50 PM.png"/>
          <p:cNvPicPr/>
          <p:nvPr/>
        </p:nvPicPr>
        <p:blipFill>
          <a:blip r:embed="rId1"/>
          <a:stretch/>
        </p:blipFill>
        <p:spPr>
          <a:xfrm>
            <a:off x="100800" y="1854000"/>
            <a:ext cx="5168880" cy="3150000"/>
          </a:xfrm>
          <a:prstGeom prst="rect">
            <a:avLst/>
          </a:prstGeom>
          <a:ln w="12700">
            <a:noFill/>
          </a:ln>
        </p:spPr>
      </p:pic>
      <p:sp>
        <p:nvSpPr>
          <p:cNvPr id="64" name="Converted from data type object to float for the analyses."/>
          <p:cNvSpPr/>
          <p:nvPr/>
        </p:nvSpPr>
        <p:spPr>
          <a:xfrm>
            <a:off x="299160" y="743040"/>
            <a:ext cx="4570200" cy="63828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1800" spc="-1" strike="noStrike">
                <a:solidFill>
                  <a:srgbClr val="f1f1f1"/>
                </a:solidFill>
                <a:latin typeface="Calibri"/>
                <a:ea typeface="Calibri"/>
              </a:rPr>
              <a:t>Converted from data type object to float for the analyses.</a:t>
            </a:r>
            <a:endParaRPr b="0" lang="en-US" sz="1800" spc="-1" strike="noStrike">
              <a:solidFill>
                <a:srgbClr val="ffffff"/>
              </a:solidFill>
              <a:latin typeface="Arial"/>
            </a:endParaRPr>
          </a:p>
        </p:txBody>
      </p:sp>
      <p:sp>
        <p:nvSpPr>
          <p:cNvPr id="65" name="Data Set"/>
          <p:cNvSpPr/>
          <p:nvPr/>
        </p:nvSpPr>
        <p:spPr>
          <a:xfrm>
            <a:off x="6777360" y="889200"/>
            <a:ext cx="3311280" cy="562320"/>
          </a:xfrm>
          <a:prstGeom prst="rect">
            <a:avLst/>
          </a:prstGeom>
          <a:noFill/>
          <a:ln w="12700">
            <a:noFill/>
          </a:ln>
        </p:spPr>
        <p:style>
          <a:lnRef idx="0"/>
          <a:fillRef idx="0"/>
          <a:effectRef idx="0"/>
          <a:fontRef idx="minor"/>
        </p:style>
        <p:txBody>
          <a:bodyPr lIns="45720" rIns="45720" tIns="45000" bIns="45000" anchor="t">
            <a:spAutoFit/>
          </a:bodyPr>
          <a:p>
            <a:pPr algn="ctr" defTabSz="914400">
              <a:lnSpc>
                <a:spcPct val="100000"/>
              </a:lnSpc>
              <a:tabLst>
                <a:tab algn="l" pos="0"/>
              </a:tabLst>
            </a:pPr>
            <a:r>
              <a:rPr b="0" lang="en-US" sz="3100" spc="-1" strike="noStrike">
                <a:solidFill>
                  <a:srgbClr val="ebebeb"/>
                </a:solidFill>
                <a:latin typeface="Calibri"/>
                <a:ea typeface="Calibri"/>
              </a:rPr>
              <a:t>Data Set</a:t>
            </a:r>
            <a:endParaRPr b="0" lang="en-US" sz="3100" spc="-1" strike="noStrike">
              <a:solidFill>
                <a:srgbClr val="ffffff"/>
              </a:solidFill>
              <a:latin typeface="Arial"/>
            </a:endParaRPr>
          </a:p>
        </p:txBody>
      </p:sp>
      <p:pic>
        <p:nvPicPr>
          <p:cNvPr id="66" name="Screen Shot 2024-05-04 at 1.02.00 PM.png" descr="Screen Shot 2024-05-04 at 1.02.00 PM.png"/>
          <p:cNvPicPr/>
          <p:nvPr/>
        </p:nvPicPr>
        <p:blipFill>
          <a:blip r:embed="rId2"/>
          <a:stretch/>
        </p:blipFill>
        <p:spPr>
          <a:xfrm>
            <a:off x="5313600" y="1843200"/>
            <a:ext cx="6832800" cy="3439080"/>
          </a:xfrm>
          <a:prstGeom prst="rect">
            <a:avLst/>
          </a:prstGeom>
          <a:ln w="1270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 name="PlaceHolder 1"/>
          <p:cNvSpPr>
            <a:spLocks noGrp="1"/>
          </p:cNvSpPr>
          <p:nvPr>
            <p:ph type="title"/>
          </p:nvPr>
        </p:nvSpPr>
        <p:spPr>
          <a:xfrm>
            <a:off x="839880" y="365040"/>
            <a:ext cx="10515240" cy="1325160"/>
          </a:xfrm>
          <a:prstGeom prst="rect">
            <a:avLst/>
          </a:prstGeom>
          <a:noFill/>
          <a:ln w="12600">
            <a:noFill/>
          </a:ln>
        </p:spPr>
        <p:txBody>
          <a:bodyPr lIns="45720" rIns="45720" tIns="45000" bIns="45000" anchor="ctr">
            <a:noAutofit/>
          </a:bodyPr>
          <a:p>
            <a:pPr indent="0">
              <a:buNone/>
            </a:pPr>
            <a:endParaRPr b="0" lang="en-US" sz="4400" spc="-1" strike="noStrike">
              <a:solidFill>
                <a:srgbClr val="000000"/>
              </a:solidFill>
              <a:latin typeface="Calibri Light"/>
              <a:ea typeface="Calibri Light"/>
            </a:endParaRPr>
          </a:p>
        </p:txBody>
      </p:sp>
      <p:sp>
        <p:nvSpPr>
          <p:cNvPr id="68" name="PlaceHolder 2"/>
          <p:cNvSpPr>
            <a:spLocks noGrp="1"/>
          </p:cNvSpPr>
          <p:nvPr>
            <p:ph/>
          </p:nvPr>
        </p:nvSpPr>
        <p:spPr>
          <a:xfrm>
            <a:off x="839880" y="1681200"/>
            <a:ext cx="5157360" cy="823680"/>
          </a:xfrm>
          <a:prstGeom prst="rect">
            <a:avLst/>
          </a:prstGeom>
          <a:noFill/>
          <a:ln w="12600">
            <a:noFill/>
          </a:ln>
        </p:spPr>
        <p:txBody>
          <a:bodyPr lIns="45720" rIns="45720" tIns="45000" bIns="45000" anchor="b">
            <a:noAutofit/>
          </a:bodyPr>
          <a:p>
            <a:pPr indent="0">
              <a:lnSpc>
                <a:spcPct val="90000"/>
              </a:lnSpc>
              <a:spcBef>
                <a:spcPts val="1417"/>
              </a:spcBef>
              <a:buNone/>
            </a:pPr>
            <a:endParaRPr b="1" lang="en-US" sz="2400" spc="-1" strike="noStrike">
              <a:solidFill>
                <a:srgbClr val="000000"/>
              </a:solidFill>
              <a:latin typeface="Calibri"/>
              <a:ea typeface="Calibri"/>
            </a:endParaRPr>
          </a:p>
        </p:txBody>
      </p:sp>
      <p:sp>
        <p:nvSpPr>
          <p:cNvPr id="69" name="PlaceHolder 3"/>
          <p:cNvSpPr>
            <a:spLocks noGrp="1"/>
          </p:cNvSpPr>
          <p:nvPr>
            <p:ph/>
          </p:nvPr>
        </p:nvSpPr>
        <p:spPr>
          <a:xfrm>
            <a:off x="6172200" y="1681200"/>
            <a:ext cx="5182920" cy="823680"/>
          </a:xfrm>
          <a:prstGeom prst="rect">
            <a:avLst/>
          </a:prstGeom>
          <a:noFill/>
          <a:ln w="12600">
            <a:noFill/>
          </a:ln>
        </p:spPr>
        <p:txBody>
          <a:bodyPr lIns="45720" rIns="45720" tIns="45000" bIns="45000" anchor="b">
            <a:noAutofit/>
          </a:bodyPr>
          <a:p>
            <a:pPr indent="0">
              <a:lnSpc>
                <a:spcPct val="90000"/>
              </a:lnSpc>
              <a:spcBef>
                <a:spcPts val="1417"/>
              </a:spcBef>
              <a:buNone/>
            </a:pPr>
            <a:endParaRPr b="1" lang="en-US" sz="2400" spc="-1" strike="noStrike">
              <a:solidFill>
                <a:srgbClr val="000000"/>
              </a:solidFill>
              <a:latin typeface="Calibri"/>
              <a:ea typeface="Calibri"/>
            </a:endParaRPr>
          </a:p>
        </p:txBody>
      </p:sp>
      <p:pic>
        <p:nvPicPr>
          <p:cNvPr id="70" name="Picture 4" descr="Picture 4"/>
          <p:cNvPicPr/>
          <p:nvPr/>
        </p:nvPicPr>
        <p:blipFill>
          <a:blip r:embed="rId1"/>
          <a:srcRect l="0" t="7835" r="0" b="7835"/>
          <a:stretch/>
        </p:blipFill>
        <p:spPr>
          <a:xfrm>
            <a:off x="0" y="0"/>
            <a:ext cx="12191760" cy="6857640"/>
          </a:xfrm>
          <a:prstGeom prst="rect">
            <a:avLst/>
          </a:prstGeom>
          <a:ln w="12700">
            <a:noFill/>
          </a:ln>
        </p:spPr>
      </p:pic>
      <p:sp>
        <p:nvSpPr>
          <p:cNvPr id="71" name="Visualization"/>
          <p:cNvSpPr/>
          <p:nvPr/>
        </p:nvSpPr>
        <p:spPr>
          <a:xfrm>
            <a:off x="920880" y="296640"/>
            <a:ext cx="3846240" cy="729720"/>
          </a:xfrm>
          <a:prstGeom prst="rect">
            <a:avLst/>
          </a:prstGeom>
          <a:noFill/>
          <a:ln w="12700">
            <a:noFill/>
          </a:ln>
        </p:spPr>
        <p:style>
          <a:lnRef idx="0"/>
          <a:fillRef idx="0"/>
          <a:effectRef idx="0"/>
          <a:fontRef idx="minor"/>
        </p:style>
        <p:txBody>
          <a:bodyPr lIns="45720" rIns="45720" tIns="45000" bIns="45000" anchor="t">
            <a:spAutoFit/>
          </a:bodyPr>
          <a:p>
            <a:pPr algn="ctr" defTabSz="914400">
              <a:lnSpc>
                <a:spcPct val="100000"/>
              </a:lnSpc>
              <a:tabLst>
                <a:tab algn="l" pos="0"/>
              </a:tabLst>
            </a:pPr>
            <a:r>
              <a:rPr b="0" lang="en-US" sz="4200" spc="-1" strike="noStrike">
                <a:solidFill>
                  <a:srgbClr val="f27d21"/>
                </a:solidFill>
                <a:latin typeface="Calibri"/>
                <a:ea typeface="Calibri"/>
              </a:rPr>
              <a:t> </a:t>
            </a:r>
            <a:r>
              <a:rPr b="0" lang="en-US" sz="4200" spc="-1" strike="noStrike">
                <a:solidFill>
                  <a:srgbClr val="f27d21"/>
                </a:solidFill>
                <a:latin typeface="Calibri"/>
                <a:ea typeface="Calibri"/>
              </a:rPr>
              <a:t>Visualization</a:t>
            </a:r>
            <a:endParaRPr b="0" lang="en-US" sz="4200" spc="-1" strike="noStrike">
              <a:solidFill>
                <a:srgbClr val="000000"/>
              </a:solidFill>
              <a:latin typeface="Arial"/>
            </a:endParaRPr>
          </a:p>
        </p:txBody>
      </p:sp>
      <p:sp>
        <p:nvSpPr>
          <p:cNvPr id="72" name="1. Average price by Sector"/>
          <p:cNvSpPr/>
          <p:nvPr/>
        </p:nvSpPr>
        <p:spPr>
          <a:xfrm>
            <a:off x="617040" y="1398600"/>
            <a:ext cx="3356280" cy="43992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2300" spc="-1" strike="noStrike">
                <a:solidFill>
                  <a:srgbClr val="f0f0f0"/>
                </a:solidFill>
                <a:latin typeface="Calibri"/>
                <a:ea typeface="Calibri"/>
              </a:rPr>
              <a:t>1. Average price by Sector</a:t>
            </a:r>
            <a:endParaRPr b="0" lang="en-US" sz="2300" spc="-1" strike="noStrike">
              <a:solidFill>
                <a:srgbClr val="000000"/>
              </a:solidFill>
              <a:latin typeface="Arial"/>
            </a:endParaRPr>
          </a:p>
        </p:txBody>
      </p:sp>
      <p:pic>
        <p:nvPicPr>
          <p:cNvPr id="73" name="Screenshot 2024-05-03 at 10.40.58 PM.png" descr="Screenshot 2024-05-03 at 10.40.58 PM.png"/>
          <p:cNvPicPr/>
          <p:nvPr/>
        </p:nvPicPr>
        <p:blipFill>
          <a:blip r:embed="rId2"/>
          <a:stretch/>
        </p:blipFill>
        <p:spPr>
          <a:xfrm>
            <a:off x="4578840" y="1568160"/>
            <a:ext cx="6936480" cy="4951800"/>
          </a:xfrm>
          <a:prstGeom prst="rect">
            <a:avLst/>
          </a:prstGeom>
          <a:ln w="1270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4" name="Picture 4" descr="Picture 4"/>
          <p:cNvPicPr/>
          <p:nvPr/>
        </p:nvPicPr>
        <p:blipFill>
          <a:blip r:embed="rId1"/>
          <a:srcRect l="0" t="7835" r="0" b="7835"/>
          <a:stretch/>
        </p:blipFill>
        <p:spPr>
          <a:xfrm>
            <a:off x="0" y="0"/>
            <a:ext cx="12191760" cy="6857640"/>
          </a:xfrm>
          <a:prstGeom prst="rect">
            <a:avLst/>
          </a:prstGeom>
          <a:ln w="12700">
            <a:noFill/>
          </a:ln>
        </p:spPr>
      </p:pic>
      <p:sp>
        <p:nvSpPr>
          <p:cNvPr id="75" name="2. Total Market Cap by Sector"/>
          <p:cNvSpPr/>
          <p:nvPr/>
        </p:nvSpPr>
        <p:spPr>
          <a:xfrm>
            <a:off x="797040" y="217800"/>
            <a:ext cx="4793400" cy="48564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2600" spc="-1" strike="noStrike">
                <a:solidFill>
                  <a:srgbClr val="f2f2f2"/>
                </a:solidFill>
                <a:latin typeface="Calibri"/>
                <a:ea typeface="Calibri"/>
              </a:rPr>
              <a:t>2. Total Market Cap by Sector</a:t>
            </a:r>
            <a:endParaRPr b="0" lang="en-US" sz="2600" spc="-1" strike="noStrike">
              <a:solidFill>
                <a:srgbClr val="000000"/>
              </a:solidFill>
              <a:latin typeface="Arial"/>
            </a:endParaRPr>
          </a:p>
        </p:txBody>
      </p:sp>
      <p:pic>
        <p:nvPicPr>
          <p:cNvPr id="76" name="Screenshot 2024-05-03 at 10.43.36 PM.png" descr="Screenshot 2024-05-03 at 10.43.36 PM.png"/>
          <p:cNvPicPr/>
          <p:nvPr/>
        </p:nvPicPr>
        <p:blipFill>
          <a:blip r:embed="rId2"/>
          <a:stretch/>
        </p:blipFill>
        <p:spPr>
          <a:xfrm>
            <a:off x="5054400" y="968400"/>
            <a:ext cx="6457680" cy="5427360"/>
          </a:xfrm>
          <a:prstGeom prst="rect">
            <a:avLst/>
          </a:prstGeom>
          <a:ln w="1270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7" name="Picture 4" descr="Picture 4"/>
          <p:cNvPicPr/>
          <p:nvPr/>
        </p:nvPicPr>
        <p:blipFill>
          <a:blip r:embed="rId1"/>
          <a:srcRect l="0" t="7835" r="0" b="7835"/>
          <a:stretch/>
        </p:blipFill>
        <p:spPr>
          <a:xfrm>
            <a:off x="0" y="0"/>
            <a:ext cx="12191760" cy="6857640"/>
          </a:xfrm>
          <a:prstGeom prst="rect">
            <a:avLst/>
          </a:prstGeom>
          <a:ln w="12700">
            <a:noFill/>
          </a:ln>
        </p:spPr>
      </p:pic>
      <p:sp>
        <p:nvSpPr>
          <p:cNvPr id="78" name="2a.  Total Market Cap by Company in Technology Sector"/>
          <p:cNvSpPr/>
          <p:nvPr/>
        </p:nvSpPr>
        <p:spPr>
          <a:xfrm>
            <a:off x="222480" y="273960"/>
            <a:ext cx="6495480" cy="42480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2200" spc="-1" strike="noStrike">
                <a:solidFill>
                  <a:srgbClr val="f2f2f2"/>
                </a:solidFill>
                <a:latin typeface="Calibri"/>
                <a:ea typeface="Calibri"/>
              </a:rPr>
              <a:t>2a.  Total Market Cap by Company in Technology Sector</a:t>
            </a:r>
            <a:endParaRPr b="0" lang="en-US" sz="2200" spc="-1" strike="noStrike">
              <a:solidFill>
                <a:srgbClr val="000000"/>
              </a:solidFill>
              <a:latin typeface="Arial"/>
            </a:endParaRPr>
          </a:p>
        </p:txBody>
      </p:sp>
      <p:pic>
        <p:nvPicPr>
          <p:cNvPr id="79" name="Screenshot 2024-05-03 at 10.45.12 PM.png" descr="Screenshot 2024-05-03 at 10.45.12 PM.png"/>
          <p:cNvPicPr/>
          <p:nvPr/>
        </p:nvPicPr>
        <p:blipFill>
          <a:blip r:embed="rId2"/>
          <a:stretch/>
        </p:blipFill>
        <p:spPr>
          <a:xfrm>
            <a:off x="453960" y="1267560"/>
            <a:ext cx="6032160" cy="3769920"/>
          </a:xfrm>
          <a:prstGeom prst="rect">
            <a:avLst/>
          </a:prstGeom>
          <a:ln w="12700">
            <a:noFill/>
          </a:ln>
        </p:spPr>
      </p:pic>
      <p:pic>
        <p:nvPicPr>
          <p:cNvPr id="80" name="Screenshot 2024-05-03 at 10.48.35 PM.png" descr="Screenshot 2024-05-03 at 10.48.35 PM.png"/>
          <p:cNvPicPr/>
          <p:nvPr/>
        </p:nvPicPr>
        <p:blipFill>
          <a:blip r:embed="rId3"/>
          <a:stretch/>
        </p:blipFill>
        <p:spPr>
          <a:xfrm>
            <a:off x="7856280" y="443520"/>
            <a:ext cx="3735360" cy="2529720"/>
          </a:xfrm>
          <a:prstGeom prst="rect">
            <a:avLst/>
          </a:prstGeom>
          <a:ln w="12700">
            <a:noFill/>
          </a:ln>
        </p:spPr>
      </p:pic>
      <p:pic>
        <p:nvPicPr>
          <p:cNvPr id="81" name="Picture 2" descr="A green rectangle with black text&#10;&#10;Description automatically generated"/>
          <p:cNvPicPr/>
          <p:nvPr/>
        </p:nvPicPr>
        <p:blipFill>
          <a:blip r:embed="rId4"/>
          <a:stretch/>
        </p:blipFill>
        <p:spPr>
          <a:xfrm>
            <a:off x="6809040" y="3429000"/>
            <a:ext cx="5059800" cy="252972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2" name="Picture 4" descr="Picture 4"/>
          <p:cNvPicPr/>
          <p:nvPr/>
        </p:nvPicPr>
        <p:blipFill>
          <a:blip r:embed="rId1"/>
          <a:srcRect l="0" t="7835" r="0" b="7835"/>
          <a:stretch/>
        </p:blipFill>
        <p:spPr>
          <a:xfrm>
            <a:off x="0" y="0"/>
            <a:ext cx="12191760" cy="6857640"/>
          </a:xfrm>
          <a:prstGeom prst="rect">
            <a:avLst/>
          </a:prstGeom>
          <a:ln w="12700">
            <a:noFill/>
          </a:ln>
        </p:spPr>
      </p:pic>
      <p:sp>
        <p:nvSpPr>
          <p:cNvPr id="83" name="3. Total trading Volume by sector"/>
          <p:cNvSpPr/>
          <p:nvPr/>
        </p:nvSpPr>
        <p:spPr>
          <a:xfrm>
            <a:off x="222480" y="273960"/>
            <a:ext cx="6495480" cy="424800"/>
          </a:xfrm>
          <a:prstGeom prst="rect">
            <a:avLst/>
          </a:prstGeom>
          <a:noFill/>
          <a:ln w="12700">
            <a:noFill/>
          </a:ln>
        </p:spPr>
        <p:style>
          <a:lnRef idx="0"/>
          <a:fillRef idx="0"/>
          <a:effectRef idx="0"/>
          <a:fontRef idx="minor"/>
        </p:style>
        <p:txBody>
          <a:bodyPr lIns="45720" rIns="45720" tIns="45000" bIns="45000" anchor="t">
            <a:spAutoFit/>
          </a:bodyPr>
          <a:p>
            <a:pPr defTabSz="914400">
              <a:lnSpc>
                <a:spcPct val="100000"/>
              </a:lnSpc>
              <a:tabLst>
                <a:tab algn="l" pos="0"/>
              </a:tabLst>
            </a:pPr>
            <a:r>
              <a:rPr b="0" lang="en-US" sz="2200" spc="-1" strike="noStrike">
                <a:solidFill>
                  <a:srgbClr val="f2f2f2"/>
                </a:solidFill>
                <a:latin typeface="Calibri"/>
                <a:ea typeface="Calibri"/>
              </a:rPr>
              <a:t>3. Total trading Volume by sector</a:t>
            </a:r>
            <a:endParaRPr b="0" lang="en-US" sz="2200" spc="-1" strike="noStrike">
              <a:solidFill>
                <a:srgbClr val="000000"/>
              </a:solidFill>
              <a:latin typeface="Arial"/>
            </a:endParaRPr>
          </a:p>
        </p:txBody>
      </p:sp>
      <p:pic>
        <p:nvPicPr>
          <p:cNvPr id="84" name="Screenshot 2024-05-04 at 1.55.45 PM.png" descr="Screenshot 2024-05-04 at 1.55.45 PM.png"/>
          <p:cNvPicPr/>
          <p:nvPr/>
        </p:nvPicPr>
        <p:blipFill>
          <a:blip r:embed="rId2"/>
          <a:stretch/>
        </p:blipFill>
        <p:spPr>
          <a:xfrm>
            <a:off x="2533680" y="1196640"/>
            <a:ext cx="6681240" cy="4729680"/>
          </a:xfrm>
          <a:prstGeom prst="rect">
            <a:avLst/>
          </a:prstGeom>
          <a:ln w="1270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pitchFamily="0" charset="1"/>
        <a:ea typeface="Helvetica" pitchFamily="0" charset="1"/>
        <a:cs typeface="Helvetica" pitchFamily="0" charset="1"/>
      </a:majorFont>
      <a:minorFont>
        <a:latin typeface="Calibri" pitchFamily="0" charset="1"/>
        <a:ea typeface="Calibri" pitchFamily="0" charset="1"/>
        <a:cs typeface="Calibri"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pitchFamily="0" charset="1"/>
        <a:ea typeface="Helvetica" pitchFamily="0" charset="1"/>
        <a:cs typeface="Helvetica" pitchFamily="0" charset="1"/>
      </a:majorFont>
      <a:minorFont>
        <a:latin typeface="Calibri" pitchFamily="0" charset="1"/>
        <a:ea typeface="Calibri" pitchFamily="0" charset="1"/>
        <a:cs typeface="Calibri"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pitchFamily="0" charset="1"/>
        <a:ea typeface="Helvetica" pitchFamily="0" charset="1"/>
        <a:cs typeface="Helvetica" pitchFamily="0" charset="1"/>
      </a:majorFont>
      <a:minorFont>
        <a:latin typeface="Calibri" pitchFamily="0" charset="1"/>
        <a:ea typeface="Calibri" pitchFamily="0" charset="1"/>
        <a:cs typeface="Calibri"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pitchFamily="0" charset="1"/>
        <a:ea typeface="Helvetica" pitchFamily="0" charset="1"/>
        <a:cs typeface="Helvetica" pitchFamily="0" charset="1"/>
      </a:majorFont>
      <a:minorFont>
        <a:latin typeface="Calibri" pitchFamily="0" charset="1"/>
        <a:ea typeface="Calibri" pitchFamily="0" charset="1"/>
        <a:cs typeface="Calibri"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pitchFamily="0" charset="1"/>
        <a:ea typeface="Helvetica" pitchFamily="0" charset="1"/>
        <a:cs typeface="Helvetica" pitchFamily="0" charset="1"/>
      </a:majorFont>
      <a:minorFont>
        <a:latin typeface="Calibri" pitchFamily="0" charset="1"/>
        <a:ea typeface="Calibri" pitchFamily="0" charset="1"/>
        <a:cs typeface="Calibri"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pitchFamily="0" charset="1"/>
        <a:ea typeface="Helvetica" pitchFamily="0" charset="1"/>
        <a:cs typeface="Helvetica" pitchFamily="0" charset="1"/>
      </a:majorFont>
      <a:minorFont>
        <a:latin typeface="Calibri" pitchFamily="0" charset="1"/>
        <a:ea typeface="Calibri" pitchFamily="0" charset="1"/>
        <a:cs typeface="Calibri"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pitchFamily="0" charset="1"/>
        <a:ea typeface="Helvetica" pitchFamily="0" charset="1"/>
        <a:cs typeface="Helvetica" pitchFamily="0" charset="1"/>
      </a:majorFont>
      <a:minorFont>
        <a:latin typeface="Calibri" pitchFamily="0" charset="1"/>
        <a:ea typeface="Calibri" pitchFamily="0" charset="1"/>
        <a:cs typeface="Calibri"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pitchFamily="0" charset="1"/>
        <a:ea typeface="Helvetica" pitchFamily="0" charset="1"/>
        <a:cs typeface="Helvetica" pitchFamily="0" charset="1"/>
      </a:majorFont>
      <a:minorFont>
        <a:latin typeface="Calibri" pitchFamily="0" charset="1"/>
        <a:ea typeface="Calibri" pitchFamily="0" charset="1"/>
        <a:cs typeface="Calibri"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pitchFamily="0" charset="1"/>
        <a:ea typeface="Helvetica" pitchFamily="0" charset="1"/>
        <a:cs typeface="Helvetica" pitchFamily="0" charset="1"/>
      </a:majorFont>
      <a:minorFont>
        <a:latin typeface="Calibri" pitchFamily="0" charset="1"/>
        <a:ea typeface="Calibri" pitchFamily="0" charset="1"/>
        <a:cs typeface="Calibri" pitchFamily="0" charset="1"/>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LibreOffice/24.2.4.2$MacOSX_X86_64 LibreOffice_project/51a6219feb6075d9a4c46691dcfe0cd9c4fff3c2</Application>
  <AppVersion>15.0000</AppVersion>
  <Words>361</Words>
  <Paragraphs>38</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DHRAFANI, MIRAL</cp:lastModifiedBy>
  <dcterms:modified xsi:type="dcterms:W3CDTF">2024-05-04T20:18:54Z</dcterms:modified>
  <cp:revision>1</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14</vt:i4>
  </property>
</Properties>
</file>